
<file path=[Content_Types].xml><?xml version="1.0" encoding="utf-8"?>
<Types xmlns="http://schemas.openxmlformats.org/package/2006/content-types">
  <Default Extension="emf" ContentType="image/x-emf"/>
  <Default Extension="jfif"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theme/theme3.xml" ContentType="application/vnd.openxmlformats-officedocument.theme+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theme/theme4.xml" ContentType="application/vnd.openxmlformats-officedocument.theme+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theme/theme5.xml" ContentType="application/vnd.openxmlformats-officedocument.theme+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slideLayouts/slideLayout65.xml" ContentType="application/vnd.openxmlformats-officedocument.presentationml.slideLayout+xml"/>
  <Override PartName="/ppt/slideLayouts/slideLayout66.xml" ContentType="application/vnd.openxmlformats-officedocument.presentationml.slideLayout+xml"/>
  <Override PartName="/ppt/slideLayouts/slideLayout67.xml" ContentType="application/vnd.openxmlformats-officedocument.presentationml.slideLayout+xml"/>
  <Override PartName="/ppt/slideLayouts/slideLayout68.xml" ContentType="application/vnd.openxmlformats-officedocument.presentationml.slideLayout+xml"/>
  <Override PartName="/ppt/slideLayouts/slideLayout69.xml" ContentType="application/vnd.openxmlformats-officedocument.presentationml.slideLayout+xml"/>
  <Override PartName="/ppt/slideLayouts/slideLayout70.xml" ContentType="application/vnd.openxmlformats-officedocument.presentationml.slideLayout+xml"/>
  <Override PartName="/ppt/slideLayouts/slideLayout71.xml" ContentType="application/vnd.openxmlformats-officedocument.presentationml.slideLayout+xml"/>
  <Override PartName="/ppt/theme/theme6.xml" ContentType="application/vnd.openxmlformats-officedocument.theme+xml"/>
  <Override PartName="/ppt/theme/theme7.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saveSubsetFonts="1" autoCompressPictures="0">
  <p:sldMasterIdLst>
    <p:sldMasterId id="2147483697" r:id="rId1"/>
    <p:sldMasterId id="2147483712" r:id="rId2"/>
    <p:sldMasterId id="2147483724" r:id="rId3"/>
    <p:sldMasterId id="2147483789" r:id="rId4"/>
    <p:sldMasterId id="2147483801" r:id="rId5"/>
    <p:sldMasterId id="2147483813" r:id="rId6"/>
  </p:sldMasterIdLst>
  <p:notesMasterIdLst>
    <p:notesMasterId r:id="rId33"/>
  </p:notesMasterIdLst>
  <p:sldIdLst>
    <p:sldId id="566" r:id="rId7"/>
    <p:sldId id="260" r:id="rId8"/>
    <p:sldId id="366" r:id="rId9"/>
    <p:sldId id="567" r:id="rId10"/>
    <p:sldId id="262" r:id="rId11"/>
    <p:sldId id="295" r:id="rId12"/>
    <p:sldId id="296" r:id="rId13"/>
    <p:sldId id="297" r:id="rId14"/>
    <p:sldId id="302" r:id="rId15"/>
    <p:sldId id="300" r:id="rId16"/>
    <p:sldId id="307" r:id="rId17"/>
    <p:sldId id="303" r:id="rId18"/>
    <p:sldId id="327" r:id="rId19"/>
    <p:sldId id="568" r:id="rId20"/>
    <p:sldId id="569" r:id="rId21"/>
    <p:sldId id="324" r:id="rId22"/>
    <p:sldId id="326" r:id="rId23"/>
    <p:sldId id="323" r:id="rId24"/>
    <p:sldId id="312" r:id="rId25"/>
    <p:sldId id="313" r:id="rId26"/>
    <p:sldId id="314" r:id="rId27"/>
    <p:sldId id="315" r:id="rId28"/>
    <p:sldId id="316" r:id="rId29"/>
    <p:sldId id="317" r:id="rId30"/>
    <p:sldId id="570" r:id="rId31"/>
    <p:sldId id="321" r:id="rId32"/>
  </p:sldIdLst>
  <p:sldSz cx="9144000" cy="5143500" type="screen16x9"/>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00"/>
    <a:srgbClr val="0033CC"/>
    <a:srgbClr val="FFFF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64BC2DA-C3D2-4FFD-A74B-9661E721B34C}">
  <a:tblStyle styleId="{864BC2DA-C3D2-4FFD-A74B-9661E721B34C}" styleName="Table_0">
    <a:wholeTbl>
      <a:tcTxStyle b="off" i="off">
        <a:font>
          <a:latin typeface="Calibri"/>
          <a:ea typeface="Calibri"/>
          <a:cs typeface="Calibri"/>
        </a:font>
        <a:srgbClr val="000000"/>
      </a:tcTxStyle>
      <a:tcStyle>
        <a:tcBdr>
          <a:left>
            <a:ln w="12700" cap="flat" cmpd="sng">
              <a:solidFill>
                <a:srgbClr val="FFFFFF"/>
              </a:solidFill>
              <a:prstDash val="solid"/>
              <a:round/>
              <a:headEnd type="none" w="sm" len="sm"/>
              <a:tailEnd type="none" w="sm" len="sm"/>
            </a:ln>
          </a:left>
          <a:right>
            <a:ln w="12700" cap="flat" cmpd="sng">
              <a:solidFill>
                <a:srgbClr val="FFFFFF"/>
              </a:solidFill>
              <a:prstDash val="solid"/>
              <a:round/>
              <a:headEnd type="none" w="sm" len="sm"/>
              <a:tailEnd type="none" w="sm" len="sm"/>
            </a:ln>
          </a:right>
          <a:top>
            <a:ln w="12700" cap="flat" cmpd="sng">
              <a:solidFill>
                <a:srgbClr val="FFFFFF"/>
              </a:solidFill>
              <a:prstDash val="solid"/>
              <a:round/>
              <a:headEnd type="none" w="sm" len="sm"/>
              <a:tailEnd type="none" w="sm" len="sm"/>
            </a:ln>
          </a:top>
          <a:bottom>
            <a:ln w="12700" cap="flat" cmpd="sng">
              <a:solidFill>
                <a:srgbClr val="FFFFFF"/>
              </a:solidFill>
              <a:prstDash val="solid"/>
              <a:round/>
              <a:headEnd type="none" w="sm" len="sm"/>
              <a:tailEnd type="none" w="sm" len="sm"/>
            </a:ln>
          </a:bottom>
          <a:insideH>
            <a:ln w="12700" cap="flat" cmpd="sng">
              <a:solidFill>
                <a:srgbClr val="FFFFFF"/>
              </a:solidFill>
              <a:prstDash val="solid"/>
              <a:round/>
              <a:headEnd type="none" w="sm" len="sm"/>
              <a:tailEnd type="none" w="sm" len="sm"/>
            </a:ln>
          </a:insideH>
          <a:insideV>
            <a:ln w="12700" cap="flat" cmpd="sng">
              <a:solidFill>
                <a:srgbClr val="FFFFFF"/>
              </a:solidFill>
              <a:prstDash val="solid"/>
              <a:round/>
              <a:headEnd type="none" w="sm" len="sm"/>
              <a:tailEnd type="none" w="sm" len="sm"/>
            </a:ln>
          </a:insideV>
        </a:tcBdr>
        <a:fill>
          <a:solidFill>
            <a:srgbClr val="E7EAEC"/>
          </a:solidFill>
        </a:fill>
      </a:tcStyle>
    </a:wholeTbl>
    <a:band1H>
      <a:tcTxStyle/>
      <a:tcStyle>
        <a:tcBdr/>
        <a:fill>
          <a:solidFill>
            <a:srgbClr val="CBD2D7"/>
          </a:solidFill>
        </a:fill>
      </a:tcStyle>
    </a:band1H>
    <a:band2H>
      <a:tcTxStyle/>
      <a:tcStyle>
        <a:tcBdr/>
      </a:tcStyle>
    </a:band2H>
    <a:band1V>
      <a:tcTxStyle/>
      <a:tcStyle>
        <a:tcBdr/>
        <a:fill>
          <a:solidFill>
            <a:srgbClr val="CBD2D7"/>
          </a:solidFill>
        </a:fill>
      </a:tcStyle>
    </a:band1V>
    <a:band2V>
      <a:tcTxStyle/>
      <a:tcStyle>
        <a:tcBdr/>
      </a:tcStyle>
    </a:band2V>
    <a:lastCol>
      <a:tcTxStyle b="on" i="off">
        <a:font>
          <a:latin typeface="Calibri"/>
          <a:ea typeface="Calibri"/>
          <a:cs typeface="Calibri"/>
        </a:font>
        <a:srgbClr val="FFFFFF"/>
      </a:tcTxStyle>
      <a:tcStyle>
        <a:tcBdr/>
        <a:fill>
          <a:solidFill>
            <a:srgbClr val="296480"/>
          </a:solidFill>
        </a:fill>
      </a:tcStyle>
    </a:lastCol>
    <a:firstCol>
      <a:tcTxStyle b="on" i="off">
        <a:font>
          <a:latin typeface="Calibri"/>
          <a:ea typeface="Calibri"/>
          <a:cs typeface="Calibri"/>
        </a:font>
        <a:srgbClr val="FFFFFF"/>
      </a:tcTxStyle>
      <a:tcStyle>
        <a:tcBdr/>
        <a:fill>
          <a:solidFill>
            <a:srgbClr val="296480"/>
          </a:solidFill>
        </a:fill>
      </a:tcStyle>
    </a:firstCol>
    <a:lastRow>
      <a:tcTxStyle b="on" i="off">
        <a:font>
          <a:latin typeface="Calibri"/>
          <a:ea typeface="Calibri"/>
          <a:cs typeface="Calibri"/>
        </a:font>
        <a:srgbClr val="FFFFFF"/>
      </a:tcTxStyle>
      <a:tcStyle>
        <a:tcBdr>
          <a:top>
            <a:ln w="38100" cap="flat" cmpd="sng">
              <a:solidFill>
                <a:srgbClr val="FFFFFF"/>
              </a:solidFill>
              <a:prstDash val="solid"/>
              <a:round/>
              <a:headEnd type="none" w="sm" len="sm"/>
              <a:tailEnd type="none" w="sm" len="sm"/>
            </a:ln>
          </a:top>
        </a:tcBdr>
        <a:fill>
          <a:solidFill>
            <a:srgbClr val="296480"/>
          </a:solidFill>
        </a:fill>
      </a:tcStyle>
    </a:lastRow>
    <a:seCell>
      <a:tcTxStyle/>
      <a:tcStyle>
        <a:tcBdr/>
      </a:tcStyle>
    </a:seCell>
    <a:swCell>
      <a:tcTxStyle/>
      <a:tcStyle>
        <a:tcBdr/>
      </a:tcStyle>
    </a:swCell>
    <a:firstRow>
      <a:tcTxStyle b="on" i="off">
        <a:font>
          <a:latin typeface="Calibri"/>
          <a:ea typeface="Calibri"/>
          <a:cs typeface="Calibri"/>
        </a:font>
        <a:srgbClr val="FFFFFF"/>
      </a:tcTxStyle>
      <a:tcStyle>
        <a:tcBdr>
          <a:bottom>
            <a:ln w="38100" cap="flat" cmpd="sng">
              <a:solidFill>
                <a:srgbClr val="FFFFFF"/>
              </a:solidFill>
              <a:prstDash val="solid"/>
              <a:round/>
              <a:headEnd type="none" w="sm" len="sm"/>
              <a:tailEnd type="none" w="sm" len="sm"/>
            </a:ln>
          </a:bottom>
        </a:tcBdr>
        <a:fill>
          <a:solidFill>
            <a:srgbClr val="296480"/>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3" d="100"/>
          <a:sy n="103" d="100"/>
        </p:scale>
        <p:origin x="245"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7.xml"/><Relationship Id="rId18" Type="http://schemas.openxmlformats.org/officeDocument/2006/relationships/slide" Target="slides/slide12.xml"/><Relationship Id="rId26" Type="http://schemas.openxmlformats.org/officeDocument/2006/relationships/slide" Target="slides/slide20.xml"/><Relationship Id="rId21" Type="http://schemas.openxmlformats.org/officeDocument/2006/relationships/slide" Target="slides/slide15.xml"/><Relationship Id="rId34" Type="http://schemas.openxmlformats.org/officeDocument/2006/relationships/presProps" Target="presProps.xml"/><Relationship Id="rId7" Type="http://schemas.openxmlformats.org/officeDocument/2006/relationships/slide" Target="slides/slide1.xml"/><Relationship Id="rId12" Type="http://schemas.openxmlformats.org/officeDocument/2006/relationships/slide" Target="slides/slide6.xml"/><Relationship Id="rId17" Type="http://schemas.openxmlformats.org/officeDocument/2006/relationships/slide" Target="slides/slide11.xml"/><Relationship Id="rId25" Type="http://schemas.openxmlformats.org/officeDocument/2006/relationships/slide" Target="slides/slide19.xml"/><Relationship Id="rId33" Type="http://schemas.openxmlformats.org/officeDocument/2006/relationships/notesMaster" Target="notesMasters/notesMaster1.xml"/><Relationship Id="rId2" Type="http://schemas.openxmlformats.org/officeDocument/2006/relationships/slideMaster" Target="slideMasters/slideMaster2.xml"/><Relationship Id="rId16" Type="http://schemas.openxmlformats.org/officeDocument/2006/relationships/slide" Target="slides/slide10.xml"/><Relationship Id="rId20" Type="http://schemas.openxmlformats.org/officeDocument/2006/relationships/slide" Target="slides/slide14.xml"/><Relationship Id="rId29" Type="http://schemas.openxmlformats.org/officeDocument/2006/relationships/slide" Target="slides/slide23.xml"/><Relationship Id="rId1" Type="http://schemas.openxmlformats.org/officeDocument/2006/relationships/slideMaster" Target="slideMasters/slideMaster1.xml"/><Relationship Id="rId6" Type="http://schemas.openxmlformats.org/officeDocument/2006/relationships/slideMaster" Target="slideMasters/slideMaster6.xml"/><Relationship Id="rId11" Type="http://schemas.openxmlformats.org/officeDocument/2006/relationships/slide" Target="slides/slide5.xml"/><Relationship Id="rId24" Type="http://schemas.openxmlformats.org/officeDocument/2006/relationships/slide" Target="slides/slide18.xml"/><Relationship Id="rId32" Type="http://schemas.openxmlformats.org/officeDocument/2006/relationships/slide" Target="slides/slide26.xml"/><Relationship Id="rId37" Type="http://schemas.openxmlformats.org/officeDocument/2006/relationships/tableStyles" Target="tableStyles.xml"/><Relationship Id="rId5" Type="http://schemas.openxmlformats.org/officeDocument/2006/relationships/slideMaster" Target="slideMasters/slideMaster5.xml"/><Relationship Id="rId15" Type="http://schemas.openxmlformats.org/officeDocument/2006/relationships/slide" Target="slides/slide9.xml"/><Relationship Id="rId23" Type="http://schemas.openxmlformats.org/officeDocument/2006/relationships/slide" Target="slides/slide17.xml"/><Relationship Id="rId28" Type="http://schemas.openxmlformats.org/officeDocument/2006/relationships/slide" Target="slides/slide22.xml"/><Relationship Id="rId36" Type="http://schemas.openxmlformats.org/officeDocument/2006/relationships/theme" Target="theme/theme1.xml"/><Relationship Id="rId10" Type="http://schemas.openxmlformats.org/officeDocument/2006/relationships/slide" Target="slides/slide4.xml"/><Relationship Id="rId19" Type="http://schemas.openxmlformats.org/officeDocument/2006/relationships/slide" Target="slides/slide13.xml"/><Relationship Id="rId31" Type="http://schemas.openxmlformats.org/officeDocument/2006/relationships/slide" Target="slides/slide25.xml"/><Relationship Id="rId4" Type="http://schemas.openxmlformats.org/officeDocument/2006/relationships/slideMaster" Target="slideMasters/slideMaster4.xml"/><Relationship Id="rId9" Type="http://schemas.openxmlformats.org/officeDocument/2006/relationships/slide" Target="slides/slide3.xml"/><Relationship Id="rId14" Type="http://schemas.openxmlformats.org/officeDocument/2006/relationships/slide" Target="slides/slide8.xml"/><Relationship Id="rId22" Type="http://schemas.openxmlformats.org/officeDocument/2006/relationships/slide" Target="slides/slide16.xml"/><Relationship Id="rId27" Type="http://schemas.openxmlformats.org/officeDocument/2006/relationships/slide" Target="slides/slide21.xml"/><Relationship Id="rId30" Type="http://schemas.openxmlformats.org/officeDocument/2006/relationships/slide" Target="slides/slide24.xml"/><Relationship Id="rId35" Type="http://schemas.openxmlformats.org/officeDocument/2006/relationships/viewProps" Target="viewProps.xml"/><Relationship Id="rId8" Type="http://schemas.openxmlformats.org/officeDocument/2006/relationships/slide" Target="slides/slide2.xml"/><Relationship Id="rId3" Type="http://schemas.openxmlformats.org/officeDocument/2006/relationships/slideMaster" Target="slideMasters/slideMaster3.xml"/></Relationships>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png>
</file>

<file path=ppt/media/image19.png>
</file>

<file path=ppt/media/image20.jfif>
</file>

<file path=ppt/media/image21.png>
</file>

<file path=ppt/media/image3.jp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7.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https://pixabay.com/en/office-sitting-room-executive-730681/" TargetMode="External"/><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pPr marL="0" marR="0" lvl="0" indent="0" algn="r" defTabSz="2177278" rtl="0" eaLnBrk="1" fontAlgn="auto" latinLnBrk="0" hangingPunct="1">
              <a:lnSpc>
                <a:spcPct val="100000"/>
              </a:lnSpc>
              <a:spcBef>
                <a:spcPts val="0"/>
              </a:spcBef>
              <a:spcAft>
                <a:spcPts val="0"/>
              </a:spcAft>
              <a:buClrTx/>
              <a:buSzTx/>
              <a:buFontTx/>
              <a:buNone/>
              <a:tabLst/>
              <a:defRPr/>
            </a:pPr>
            <a:fld id="{C3F2D422-0331-4A9A-9AC6-1209F231DEA2}" type="slidenum">
              <a:rPr kumimoji="0" lang="en-US" sz="1200" b="0" i="0" u="none" strike="noStrike" kern="1200" cap="none" spc="0" normalizeH="0" baseline="0" noProof="0" smtClean="0">
                <a:ln>
                  <a:noFill/>
                </a:ln>
                <a:solidFill>
                  <a:prstClr val="black"/>
                </a:solidFill>
                <a:effectLst/>
                <a:uLnTx/>
                <a:uFillTx/>
                <a:latin typeface="Calibri"/>
                <a:ea typeface="+mn-ea"/>
                <a:cs typeface="+mn-cs"/>
              </a:rPr>
              <a:pPr marL="0" marR="0" lvl="0" indent="0" algn="r" defTabSz="2177278" rtl="0" eaLnBrk="1" fontAlgn="auto" latinLnBrk="0" hangingPunct="1">
                <a:lnSpc>
                  <a:spcPct val="100000"/>
                </a:lnSpc>
                <a:spcBef>
                  <a:spcPts val="0"/>
                </a:spcBef>
                <a:spcAft>
                  <a:spcPts val="0"/>
                </a:spcAft>
                <a:buClrTx/>
                <a:buSzTx/>
                <a:buFontTx/>
                <a:buNone/>
                <a:tabLst/>
                <a:defRPr/>
              </a:pPr>
              <a:t>1</a:t>
            </a:fld>
            <a:endParaRPr kumimoji="0" lang="en-US" sz="1200" b="0" i="0" u="none" strike="noStrike" kern="1200" cap="none" spc="0" normalizeH="0" baseline="0" noProof="0">
              <a:ln>
                <a:noFill/>
              </a:ln>
              <a:solidFill>
                <a:prstClr val="black"/>
              </a:solidFill>
              <a:effectLst/>
              <a:uLnTx/>
              <a:uFillTx/>
              <a:latin typeface="Calibri"/>
              <a:ea typeface="+mn-ea"/>
              <a:cs typeface="+mn-cs"/>
            </a:endParaRPr>
          </a:p>
        </p:txBody>
      </p:sp>
    </p:spTree>
    <p:extLst>
      <p:ext uri="{BB962C8B-B14F-4D97-AF65-F5344CB8AC3E}">
        <p14:creationId xmlns:p14="http://schemas.microsoft.com/office/powerpoint/2010/main" val="168415838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1c71ecb041_0_1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1c71ecb041_0_1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GB" u="sng">
                <a:solidFill>
                  <a:schemeClr val="hlink"/>
                </a:solidFill>
                <a:hlinkClick r:id="rId3"/>
              </a:rPr>
              <a:t>https://pixabay.com/en/office-sitting-room-executive-730681/</a:t>
            </a:r>
            <a:endParaRPr/>
          </a:p>
          <a:p>
            <a:pPr marL="0" lvl="0" indent="0" algn="l" rtl="0">
              <a:spcBef>
                <a:spcPts val="0"/>
              </a:spcBef>
              <a:spcAft>
                <a:spcPts val="0"/>
              </a:spcAft>
              <a:buNone/>
            </a:pPr>
            <a:r>
              <a:rPr lang="en-GB"/>
              <a:t>https://pixabay.com/en/imac-ipad-computer-tablet-mobile-605421/</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4"/>
        <p:cNvGrpSpPr/>
        <p:nvPr/>
      </p:nvGrpSpPr>
      <p:grpSpPr>
        <a:xfrm>
          <a:off x="0" y="0"/>
          <a:ext cx="0" cy="0"/>
          <a:chOff x="0" y="0"/>
          <a:chExt cx="0" cy="0"/>
        </a:xfrm>
      </p:grpSpPr>
      <p:sp>
        <p:nvSpPr>
          <p:cNvPr id="345" name="Google Shape;345;g1c83f9a38d_0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6" name="Google Shape;346;g1c83f9a38d_0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35ed75ccf_0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35ed75ccf_0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0131978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5"/>
        <p:cNvGrpSpPr/>
        <p:nvPr/>
      </p:nvGrpSpPr>
      <p:grpSpPr>
        <a:xfrm>
          <a:off x="0" y="0"/>
          <a:ext cx="0" cy="0"/>
          <a:chOff x="0" y="0"/>
          <a:chExt cx="0" cy="0"/>
        </a:xfrm>
      </p:grpSpPr>
      <p:sp>
        <p:nvSpPr>
          <p:cNvPr id="296" name="Google Shape;296;g35ed75ccf_0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7" name="Google Shape;297;g35ed75ccf_0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948360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txBox="1">
            <a:spLocks noGrp="1"/>
          </p:cNvSpPr>
          <p:nvPr>
            <p:ph type="ctrTitle"/>
          </p:nvPr>
        </p:nvSpPr>
        <p:spPr>
          <a:xfrm>
            <a:off x="311708" y="744575"/>
            <a:ext cx="8520600" cy="2052600"/>
          </a:xfrm>
          <a:prstGeom prst="rect">
            <a:avLst/>
          </a:prstGeom>
        </p:spPr>
        <p:txBody>
          <a:bodyPr spcFirstLastPara="1" wrap="square" lIns="91425" tIns="91425" rIns="91425" bIns="91425" anchor="b" anchorCtr="0">
            <a:no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1" name="Google Shape;11;p2"/>
          <p:cNvSpPr txBox="1">
            <a:spLocks noGrp="1"/>
          </p:cNvSpPr>
          <p:nvPr>
            <p:ph type="subTitle" idx="1"/>
          </p:nvPr>
        </p:nvSpPr>
        <p:spPr>
          <a:xfrm>
            <a:off x="311700" y="2834125"/>
            <a:ext cx="8520600" cy="7926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2" name="Google Shape;12;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93"/>
        <p:cNvGrpSpPr/>
        <p:nvPr/>
      </p:nvGrpSpPr>
      <p:grpSpPr>
        <a:xfrm>
          <a:off x="0" y="0"/>
          <a:ext cx="0" cy="0"/>
          <a:chOff x="0" y="0"/>
          <a:chExt cx="0" cy="0"/>
        </a:xfrm>
      </p:grpSpPr>
      <p:sp>
        <p:nvSpPr>
          <p:cNvPr id="94" name="Google Shape;94;p18"/>
          <p:cNvSpPr txBox="1">
            <a:spLocks noGrp="1"/>
          </p:cNvSpPr>
          <p:nvPr>
            <p:ph type="title"/>
          </p:nvPr>
        </p:nvSpPr>
        <p:spPr>
          <a:xfrm>
            <a:off x="490250" y="450150"/>
            <a:ext cx="6367800" cy="4090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95" name="Google Shape;95;p1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02"/>
        <p:cNvGrpSpPr/>
        <p:nvPr/>
      </p:nvGrpSpPr>
      <p:grpSpPr>
        <a:xfrm>
          <a:off x="0" y="0"/>
          <a:ext cx="0" cy="0"/>
          <a:chOff x="0" y="0"/>
          <a:chExt cx="0" cy="0"/>
        </a:xfrm>
      </p:grpSpPr>
      <p:sp>
        <p:nvSpPr>
          <p:cNvPr id="103" name="Google Shape;103;p2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Autofit/>
          </a:bodyPr>
          <a:lstStyle>
            <a:lvl1pPr marL="457200" lvl="0" indent="-228600">
              <a:lnSpc>
                <a:spcPct val="100000"/>
              </a:lnSpc>
              <a:spcBef>
                <a:spcPts val="0"/>
              </a:spcBef>
              <a:spcAft>
                <a:spcPts val="0"/>
              </a:spcAft>
              <a:buSzPts val="1800"/>
              <a:buNone/>
              <a:defRPr/>
            </a:lvl1pPr>
          </a:lstStyle>
          <a:p>
            <a:endParaRPr/>
          </a:p>
        </p:txBody>
      </p:sp>
      <p:sp>
        <p:nvSpPr>
          <p:cNvPr id="104" name="Google Shape;104;p2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105"/>
        <p:cNvGrpSpPr/>
        <p:nvPr/>
      </p:nvGrpSpPr>
      <p:grpSpPr>
        <a:xfrm>
          <a:off x="0" y="0"/>
          <a:ext cx="0" cy="0"/>
          <a:chOff x="0" y="0"/>
          <a:chExt cx="0" cy="0"/>
        </a:xfrm>
      </p:grpSpPr>
      <p:sp>
        <p:nvSpPr>
          <p:cNvPr id="106" name="Google Shape;106;p2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107" name="Google Shape;107;p2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Autofit/>
          </a:bodyPr>
          <a:lstStyle>
            <a:lvl1pPr marL="457200" lvl="0" indent="-342900" algn="ctr">
              <a:spcBef>
                <a:spcPts val="0"/>
              </a:spcBef>
              <a:spcAft>
                <a:spcPts val="0"/>
              </a:spcAft>
              <a:buSzPts val="1800"/>
              <a:buChar char="●"/>
              <a:defRPr/>
            </a:lvl1pPr>
            <a:lvl2pPr marL="914400" lvl="1" indent="-317500" algn="ctr">
              <a:spcBef>
                <a:spcPts val="1600"/>
              </a:spcBef>
              <a:spcAft>
                <a:spcPts val="0"/>
              </a:spcAft>
              <a:buSzPts val="1400"/>
              <a:buChar char="○"/>
              <a:defRPr/>
            </a:lvl2pPr>
            <a:lvl3pPr marL="1371600" lvl="2" indent="-317500" algn="ctr">
              <a:spcBef>
                <a:spcPts val="1600"/>
              </a:spcBef>
              <a:spcAft>
                <a:spcPts val="0"/>
              </a:spcAft>
              <a:buSzPts val="1400"/>
              <a:buChar char="■"/>
              <a:defRPr/>
            </a:lvl3pPr>
            <a:lvl4pPr marL="1828800" lvl="3" indent="-317500" algn="ctr">
              <a:spcBef>
                <a:spcPts val="1600"/>
              </a:spcBef>
              <a:spcAft>
                <a:spcPts val="0"/>
              </a:spcAft>
              <a:buSzPts val="1400"/>
              <a:buChar char="●"/>
              <a:defRPr/>
            </a:lvl4pPr>
            <a:lvl5pPr marL="2286000" lvl="4" indent="-317500" algn="ctr">
              <a:spcBef>
                <a:spcPts val="1600"/>
              </a:spcBef>
              <a:spcAft>
                <a:spcPts val="0"/>
              </a:spcAft>
              <a:buSzPts val="1400"/>
              <a:buChar char="○"/>
              <a:defRPr/>
            </a:lvl5pPr>
            <a:lvl6pPr marL="2743200" lvl="5" indent="-317500" algn="ctr">
              <a:spcBef>
                <a:spcPts val="1600"/>
              </a:spcBef>
              <a:spcAft>
                <a:spcPts val="0"/>
              </a:spcAft>
              <a:buSzPts val="1400"/>
              <a:buChar char="■"/>
              <a:defRPr/>
            </a:lvl6pPr>
            <a:lvl7pPr marL="3200400" lvl="6" indent="-317500" algn="ctr">
              <a:spcBef>
                <a:spcPts val="1600"/>
              </a:spcBef>
              <a:spcAft>
                <a:spcPts val="0"/>
              </a:spcAft>
              <a:buSzPts val="1400"/>
              <a:buChar char="●"/>
              <a:defRPr/>
            </a:lvl7pPr>
            <a:lvl8pPr marL="3657600" lvl="7" indent="-317500" algn="ctr">
              <a:spcBef>
                <a:spcPts val="1600"/>
              </a:spcBef>
              <a:spcAft>
                <a:spcPts val="0"/>
              </a:spcAft>
              <a:buSzPts val="1400"/>
              <a:buChar char="○"/>
              <a:defRPr/>
            </a:lvl8pPr>
            <a:lvl9pPr marL="4114800" lvl="8" indent="-317500" algn="ctr">
              <a:spcBef>
                <a:spcPts val="1600"/>
              </a:spcBef>
              <a:spcAft>
                <a:spcPts val="1600"/>
              </a:spcAft>
              <a:buSzPts val="1400"/>
              <a:buChar char="■"/>
              <a:defRPr/>
            </a:lvl9pPr>
          </a:lstStyle>
          <a:p>
            <a:endParaRPr/>
          </a:p>
        </p:txBody>
      </p:sp>
      <p:sp>
        <p:nvSpPr>
          <p:cNvPr id="108" name="Google Shape;108;p2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xfrm>
            <a:off x="457200" y="4683919"/>
            <a:ext cx="2133600" cy="357188"/>
          </a:xfrm>
          <a:prstGeom prst="rect">
            <a:avLst/>
          </a:prstGeom>
          <a:ln/>
        </p:spPr>
        <p:txBody>
          <a:bodyPr/>
          <a:lstStyle>
            <a:lvl1pPr>
              <a:defRPr/>
            </a:lvl1pPr>
          </a:lstStyle>
          <a:p>
            <a:pPr>
              <a:defRPr/>
            </a:pPr>
            <a:endParaRPr lang="en-US"/>
          </a:p>
        </p:txBody>
      </p:sp>
      <p:sp>
        <p:nvSpPr>
          <p:cNvPr id="3" name="Rectangle 5"/>
          <p:cNvSpPr>
            <a:spLocks noGrp="1" noChangeArrowheads="1"/>
          </p:cNvSpPr>
          <p:nvPr>
            <p:ph type="ftr" sz="quarter" idx="11"/>
          </p:nvPr>
        </p:nvSpPr>
        <p:spPr>
          <a:xfrm>
            <a:off x="3124200" y="4683919"/>
            <a:ext cx="2895600" cy="357188"/>
          </a:xfrm>
          <a:prstGeom prst="rect">
            <a:avLst/>
          </a:prstGeom>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xfrm>
            <a:off x="6553200" y="4683919"/>
            <a:ext cx="2133600" cy="357188"/>
          </a:xfrm>
          <a:prstGeom prst="rect">
            <a:avLst/>
          </a:prstGeom>
          <a:ln/>
        </p:spPr>
        <p:txBody>
          <a:bodyPr/>
          <a:lstStyle>
            <a:lvl1pPr>
              <a:defRPr/>
            </a:lvl1pPr>
          </a:lstStyle>
          <a:p>
            <a:fld id="{475E0F57-EEA1-4A8B-9311-4AD2064A14C0}" type="slidenum">
              <a:rPr lang="en-US"/>
              <a:pPr/>
              <a:t>‹#›</a:t>
            </a:fld>
            <a:endParaRPr lang="en-US"/>
          </a:p>
        </p:txBody>
      </p:sp>
    </p:spTree>
    <p:extLst>
      <p:ext uri="{BB962C8B-B14F-4D97-AF65-F5344CB8AC3E}">
        <p14:creationId xmlns:p14="http://schemas.microsoft.com/office/powerpoint/2010/main" val="162125472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21465371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2790317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8858661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185393664"/>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17163192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09401927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1 1">
  <p:cSld name="TITLE_1_1">
    <p:spTree>
      <p:nvGrpSpPr>
        <p:cNvPr id="1" name="Shape 17"/>
        <p:cNvGrpSpPr/>
        <p:nvPr/>
      </p:nvGrpSpPr>
      <p:grpSpPr>
        <a:xfrm>
          <a:off x="0" y="0"/>
          <a:ext cx="0" cy="0"/>
          <a:chOff x="0" y="0"/>
          <a:chExt cx="0" cy="0"/>
        </a:xfrm>
      </p:grpSpPr>
      <p:sp>
        <p:nvSpPr>
          <p:cNvPr id="18" name="Google Shape;18;p4"/>
          <p:cNvSpPr txBox="1">
            <a:spLocks noGrp="1"/>
          </p:cNvSpPr>
          <p:nvPr>
            <p:ph type="ctrTitle"/>
          </p:nvPr>
        </p:nvSpPr>
        <p:spPr>
          <a:xfrm>
            <a:off x="5048500" y="1289275"/>
            <a:ext cx="3528300" cy="1650600"/>
          </a:xfrm>
          <a:prstGeom prst="rect">
            <a:avLst/>
          </a:prstGeom>
        </p:spPr>
        <p:txBody>
          <a:bodyPr spcFirstLastPara="1" wrap="square" lIns="91425" tIns="91425" rIns="91425" bIns="91425" anchor="t" anchorCtr="0">
            <a:noAutofit/>
          </a:bodyPr>
          <a:lstStyle>
            <a:lvl1pPr lvl="0" rtl="0">
              <a:spcBef>
                <a:spcPts val="0"/>
              </a:spcBef>
              <a:spcAft>
                <a:spcPts val="0"/>
              </a:spcAft>
              <a:buSzPts val="3300"/>
              <a:buNone/>
              <a:defRPr sz="3300" b="1"/>
            </a:lvl1pPr>
            <a:lvl2pPr lvl="1" rtl="0">
              <a:spcBef>
                <a:spcPts val="0"/>
              </a:spcBef>
              <a:spcAft>
                <a:spcPts val="0"/>
              </a:spcAft>
              <a:buSzPts val="5200"/>
              <a:buFont typeface="Roboto Condensed"/>
              <a:buNone/>
              <a:defRPr sz="5200">
                <a:latin typeface="Roboto Condensed"/>
                <a:ea typeface="Roboto Condensed"/>
                <a:cs typeface="Roboto Condensed"/>
                <a:sym typeface="Roboto Condensed"/>
              </a:defRPr>
            </a:lvl2pPr>
            <a:lvl3pPr lvl="2" rtl="0">
              <a:spcBef>
                <a:spcPts val="0"/>
              </a:spcBef>
              <a:spcAft>
                <a:spcPts val="0"/>
              </a:spcAft>
              <a:buSzPts val="5200"/>
              <a:buFont typeface="Roboto Condensed"/>
              <a:buNone/>
              <a:defRPr sz="5200">
                <a:latin typeface="Roboto Condensed"/>
                <a:ea typeface="Roboto Condensed"/>
                <a:cs typeface="Roboto Condensed"/>
                <a:sym typeface="Roboto Condensed"/>
              </a:defRPr>
            </a:lvl3pPr>
            <a:lvl4pPr lvl="3" rtl="0">
              <a:spcBef>
                <a:spcPts val="0"/>
              </a:spcBef>
              <a:spcAft>
                <a:spcPts val="0"/>
              </a:spcAft>
              <a:buSzPts val="5200"/>
              <a:buFont typeface="Roboto Condensed"/>
              <a:buNone/>
              <a:defRPr sz="5200">
                <a:latin typeface="Roboto Condensed"/>
                <a:ea typeface="Roboto Condensed"/>
                <a:cs typeface="Roboto Condensed"/>
                <a:sym typeface="Roboto Condensed"/>
              </a:defRPr>
            </a:lvl4pPr>
            <a:lvl5pPr lvl="4" rtl="0">
              <a:spcBef>
                <a:spcPts val="0"/>
              </a:spcBef>
              <a:spcAft>
                <a:spcPts val="0"/>
              </a:spcAft>
              <a:buSzPts val="5200"/>
              <a:buFont typeface="Roboto Condensed"/>
              <a:buNone/>
              <a:defRPr sz="5200">
                <a:latin typeface="Roboto Condensed"/>
                <a:ea typeface="Roboto Condensed"/>
                <a:cs typeface="Roboto Condensed"/>
                <a:sym typeface="Roboto Condensed"/>
              </a:defRPr>
            </a:lvl5pPr>
            <a:lvl6pPr lvl="5" rtl="0">
              <a:spcBef>
                <a:spcPts val="0"/>
              </a:spcBef>
              <a:spcAft>
                <a:spcPts val="0"/>
              </a:spcAft>
              <a:buSzPts val="5200"/>
              <a:buFont typeface="Roboto Condensed"/>
              <a:buNone/>
              <a:defRPr sz="5200">
                <a:latin typeface="Roboto Condensed"/>
                <a:ea typeface="Roboto Condensed"/>
                <a:cs typeface="Roboto Condensed"/>
                <a:sym typeface="Roboto Condensed"/>
              </a:defRPr>
            </a:lvl6pPr>
            <a:lvl7pPr lvl="6" rtl="0">
              <a:spcBef>
                <a:spcPts val="0"/>
              </a:spcBef>
              <a:spcAft>
                <a:spcPts val="0"/>
              </a:spcAft>
              <a:buSzPts val="5200"/>
              <a:buFont typeface="Roboto Condensed"/>
              <a:buNone/>
              <a:defRPr sz="5200">
                <a:latin typeface="Roboto Condensed"/>
                <a:ea typeface="Roboto Condensed"/>
                <a:cs typeface="Roboto Condensed"/>
                <a:sym typeface="Roboto Condensed"/>
              </a:defRPr>
            </a:lvl7pPr>
            <a:lvl8pPr lvl="7" rtl="0">
              <a:spcBef>
                <a:spcPts val="0"/>
              </a:spcBef>
              <a:spcAft>
                <a:spcPts val="0"/>
              </a:spcAft>
              <a:buSzPts val="5200"/>
              <a:buFont typeface="Roboto Condensed"/>
              <a:buNone/>
              <a:defRPr sz="5200">
                <a:latin typeface="Roboto Condensed"/>
                <a:ea typeface="Roboto Condensed"/>
                <a:cs typeface="Roboto Condensed"/>
                <a:sym typeface="Roboto Condensed"/>
              </a:defRPr>
            </a:lvl8pPr>
            <a:lvl9pPr lvl="8" rtl="0">
              <a:spcBef>
                <a:spcPts val="0"/>
              </a:spcBef>
              <a:spcAft>
                <a:spcPts val="0"/>
              </a:spcAft>
              <a:buSzPts val="5200"/>
              <a:buFont typeface="Roboto Condensed"/>
              <a:buNone/>
              <a:defRPr sz="5200">
                <a:latin typeface="Roboto Condensed"/>
                <a:ea typeface="Roboto Condensed"/>
                <a:cs typeface="Roboto Condensed"/>
                <a:sym typeface="Roboto Condensed"/>
              </a:defRPr>
            </a:lvl9pPr>
          </a:lstStyle>
          <a:p>
            <a:endParaRPr/>
          </a:p>
        </p:txBody>
      </p:sp>
      <p:sp>
        <p:nvSpPr>
          <p:cNvPr id="19" name="Google Shape;19;p4"/>
          <p:cNvSpPr txBox="1">
            <a:spLocks noGrp="1"/>
          </p:cNvSpPr>
          <p:nvPr>
            <p:ph type="subTitle" idx="1"/>
          </p:nvPr>
        </p:nvSpPr>
        <p:spPr>
          <a:xfrm>
            <a:off x="5055000" y="3614425"/>
            <a:ext cx="35283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1" name="Google Shape;21;p4"/>
          <p:cNvSpPr txBox="1"/>
          <p:nvPr/>
        </p:nvSpPr>
        <p:spPr>
          <a:xfrm>
            <a:off x="471675" y="4738975"/>
            <a:ext cx="1523400" cy="24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800">
                <a:solidFill>
                  <a:schemeClr val="dk2"/>
                </a:solidFill>
              </a:rPr>
              <a:t>Your Company Name</a:t>
            </a:r>
            <a:endParaRPr sz="800">
              <a:solidFill>
                <a:schemeClr val="dk2"/>
              </a:solidFill>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495833792"/>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4169015203"/>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207209956"/>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377020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58392129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93" cy="5143522"/>
          </a:xfrm>
          <a:custGeom>
            <a:avLst/>
            <a:gdLst/>
            <a:ahLst/>
            <a:cxnLst/>
            <a:rect l="l" t="t" r="r" b="b"/>
            <a:pathLst>
              <a:path w="94269" h="53026" extrusionOk="0">
                <a:moveTo>
                  <a:pt x="49675" y="4677"/>
                </a:moveTo>
                <a:lnTo>
                  <a:pt x="49730" y="5469"/>
                </a:lnTo>
                <a:lnTo>
                  <a:pt x="49748" y="6408"/>
                </a:lnTo>
                <a:lnTo>
                  <a:pt x="49785" y="7660"/>
                </a:lnTo>
                <a:lnTo>
                  <a:pt x="49785" y="9169"/>
                </a:lnTo>
                <a:lnTo>
                  <a:pt x="49730" y="10900"/>
                </a:lnTo>
                <a:lnTo>
                  <a:pt x="49693" y="11858"/>
                </a:lnTo>
                <a:lnTo>
                  <a:pt x="49638" y="12833"/>
                </a:lnTo>
                <a:lnTo>
                  <a:pt x="49583" y="13846"/>
                </a:lnTo>
                <a:lnTo>
                  <a:pt x="49491" y="14895"/>
                </a:lnTo>
                <a:lnTo>
                  <a:pt x="49380" y="15982"/>
                </a:lnTo>
                <a:lnTo>
                  <a:pt x="49251" y="17086"/>
                </a:lnTo>
                <a:lnTo>
                  <a:pt x="49086" y="18191"/>
                </a:lnTo>
                <a:lnTo>
                  <a:pt x="48920" y="19314"/>
                </a:lnTo>
                <a:lnTo>
                  <a:pt x="48699" y="20456"/>
                </a:lnTo>
                <a:lnTo>
                  <a:pt x="48478" y="21597"/>
                </a:lnTo>
                <a:lnTo>
                  <a:pt x="48202" y="22720"/>
                </a:lnTo>
                <a:lnTo>
                  <a:pt x="47907" y="23844"/>
                </a:lnTo>
                <a:lnTo>
                  <a:pt x="47576" y="24948"/>
                </a:lnTo>
                <a:lnTo>
                  <a:pt x="47208" y="26053"/>
                </a:lnTo>
                <a:lnTo>
                  <a:pt x="47005" y="26587"/>
                </a:lnTo>
                <a:lnTo>
                  <a:pt x="46803" y="27121"/>
                </a:lnTo>
                <a:lnTo>
                  <a:pt x="46582" y="27636"/>
                </a:lnTo>
                <a:lnTo>
                  <a:pt x="46361" y="28152"/>
                </a:lnTo>
                <a:lnTo>
                  <a:pt x="46121" y="28667"/>
                </a:lnTo>
                <a:lnTo>
                  <a:pt x="45882" y="29165"/>
                </a:lnTo>
                <a:lnTo>
                  <a:pt x="45624" y="29643"/>
                </a:lnTo>
                <a:lnTo>
                  <a:pt x="45348" y="30122"/>
                </a:lnTo>
                <a:lnTo>
                  <a:pt x="45072" y="30601"/>
                </a:lnTo>
                <a:lnTo>
                  <a:pt x="44777" y="31061"/>
                </a:lnTo>
                <a:lnTo>
                  <a:pt x="44483" y="31503"/>
                </a:lnTo>
                <a:lnTo>
                  <a:pt x="44170" y="31926"/>
                </a:lnTo>
                <a:lnTo>
                  <a:pt x="43838" y="32350"/>
                </a:lnTo>
                <a:lnTo>
                  <a:pt x="43507" y="32736"/>
                </a:lnTo>
                <a:lnTo>
                  <a:pt x="43157" y="33123"/>
                </a:lnTo>
                <a:lnTo>
                  <a:pt x="42826" y="33491"/>
                </a:lnTo>
                <a:lnTo>
                  <a:pt x="42457" y="33841"/>
                </a:lnTo>
                <a:lnTo>
                  <a:pt x="42108" y="34154"/>
                </a:lnTo>
                <a:lnTo>
                  <a:pt x="41739" y="34467"/>
                </a:lnTo>
                <a:lnTo>
                  <a:pt x="41371" y="34780"/>
                </a:lnTo>
                <a:lnTo>
                  <a:pt x="41003" y="35056"/>
                </a:lnTo>
                <a:lnTo>
                  <a:pt x="40616" y="35314"/>
                </a:lnTo>
                <a:lnTo>
                  <a:pt x="40230" y="35572"/>
                </a:lnTo>
                <a:lnTo>
                  <a:pt x="39843" y="35811"/>
                </a:lnTo>
                <a:lnTo>
                  <a:pt x="39456" y="36032"/>
                </a:lnTo>
                <a:lnTo>
                  <a:pt x="39051" y="36253"/>
                </a:lnTo>
                <a:lnTo>
                  <a:pt x="38665" y="36437"/>
                </a:lnTo>
                <a:lnTo>
                  <a:pt x="38260" y="36621"/>
                </a:lnTo>
                <a:lnTo>
                  <a:pt x="37873" y="36805"/>
                </a:lnTo>
                <a:lnTo>
                  <a:pt x="37468" y="36953"/>
                </a:lnTo>
                <a:lnTo>
                  <a:pt x="36658" y="37247"/>
                </a:lnTo>
                <a:lnTo>
                  <a:pt x="35866" y="37487"/>
                </a:lnTo>
                <a:lnTo>
                  <a:pt x="35056" y="37689"/>
                </a:lnTo>
                <a:lnTo>
                  <a:pt x="34264" y="37836"/>
                </a:lnTo>
                <a:lnTo>
                  <a:pt x="33491" y="37965"/>
                </a:lnTo>
                <a:lnTo>
                  <a:pt x="32718" y="38057"/>
                </a:lnTo>
                <a:lnTo>
                  <a:pt x="31963" y="38131"/>
                </a:lnTo>
                <a:lnTo>
                  <a:pt x="31226" y="38168"/>
                </a:lnTo>
                <a:lnTo>
                  <a:pt x="30527" y="38186"/>
                </a:lnTo>
                <a:lnTo>
                  <a:pt x="29845" y="38168"/>
                </a:lnTo>
                <a:lnTo>
                  <a:pt x="29201" y="38149"/>
                </a:lnTo>
                <a:lnTo>
                  <a:pt x="28575" y="38113"/>
                </a:lnTo>
                <a:lnTo>
                  <a:pt x="27986" y="38057"/>
                </a:lnTo>
                <a:lnTo>
                  <a:pt x="27452" y="37984"/>
                </a:lnTo>
                <a:lnTo>
                  <a:pt x="26955" y="37928"/>
                </a:lnTo>
                <a:lnTo>
                  <a:pt x="26089" y="37781"/>
                </a:lnTo>
                <a:lnTo>
                  <a:pt x="25445" y="37652"/>
                </a:lnTo>
                <a:lnTo>
                  <a:pt x="25040" y="37560"/>
                </a:lnTo>
                <a:lnTo>
                  <a:pt x="24911" y="37523"/>
                </a:lnTo>
                <a:lnTo>
                  <a:pt x="24837" y="37395"/>
                </a:lnTo>
                <a:lnTo>
                  <a:pt x="24635" y="37026"/>
                </a:lnTo>
                <a:lnTo>
                  <a:pt x="24322" y="36456"/>
                </a:lnTo>
                <a:lnTo>
                  <a:pt x="23954" y="35664"/>
                </a:lnTo>
                <a:lnTo>
                  <a:pt x="23751" y="35204"/>
                </a:lnTo>
                <a:lnTo>
                  <a:pt x="23549" y="34706"/>
                </a:lnTo>
                <a:lnTo>
                  <a:pt x="23346" y="34154"/>
                </a:lnTo>
                <a:lnTo>
                  <a:pt x="23125" y="33565"/>
                </a:lnTo>
                <a:lnTo>
                  <a:pt x="22923" y="32957"/>
                </a:lnTo>
                <a:lnTo>
                  <a:pt x="22738" y="32294"/>
                </a:lnTo>
                <a:lnTo>
                  <a:pt x="22554" y="31613"/>
                </a:lnTo>
                <a:lnTo>
                  <a:pt x="22389" y="30895"/>
                </a:lnTo>
                <a:lnTo>
                  <a:pt x="22241" y="30159"/>
                </a:lnTo>
                <a:lnTo>
                  <a:pt x="22112" y="29385"/>
                </a:lnTo>
                <a:lnTo>
                  <a:pt x="22020" y="28612"/>
                </a:lnTo>
                <a:lnTo>
                  <a:pt x="21965" y="27802"/>
                </a:lnTo>
                <a:lnTo>
                  <a:pt x="21928" y="26974"/>
                </a:lnTo>
                <a:lnTo>
                  <a:pt x="21947" y="26145"/>
                </a:lnTo>
                <a:lnTo>
                  <a:pt x="22002" y="25298"/>
                </a:lnTo>
                <a:lnTo>
                  <a:pt x="22039" y="24856"/>
                </a:lnTo>
                <a:lnTo>
                  <a:pt x="22094" y="24433"/>
                </a:lnTo>
                <a:lnTo>
                  <a:pt x="22168" y="23991"/>
                </a:lnTo>
                <a:lnTo>
                  <a:pt x="22241" y="23567"/>
                </a:lnTo>
                <a:lnTo>
                  <a:pt x="22333" y="23125"/>
                </a:lnTo>
                <a:lnTo>
                  <a:pt x="22444" y="22684"/>
                </a:lnTo>
                <a:lnTo>
                  <a:pt x="22573" y="22260"/>
                </a:lnTo>
                <a:lnTo>
                  <a:pt x="22702" y="21818"/>
                </a:lnTo>
                <a:lnTo>
                  <a:pt x="22849" y="21376"/>
                </a:lnTo>
                <a:lnTo>
                  <a:pt x="23033" y="20935"/>
                </a:lnTo>
                <a:lnTo>
                  <a:pt x="23217" y="20493"/>
                </a:lnTo>
                <a:lnTo>
                  <a:pt x="23420" y="20069"/>
                </a:lnTo>
                <a:lnTo>
                  <a:pt x="23622" y="19627"/>
                </a:lnTo>
                <a:lnTo>
                  <a:pt x="23862" y="19185"/>
                </a:lnTo>
                <a:lnTo>
                  <a:pt x="24119" y="18762"/>
                </a:lnTo>
                <a:lnTo>
                  <a:pt x="24396" y="18320"/>
                </a:lnTo>
                <a:lnTo>
                  <a:pt x="24690" y="17897"/>
                </a:lnTo>
                <a:lnTo>
                  <a:pt x="24985" y="17473"/>
                </a:lnTo>
                <a:lnTo>
                  <a:pt x="25316" y="17050"/>
                </a:lnTo>
                <a:lnTo>
                  <a:pt x="25666" y="16645"/>
                </a:lnTo>
                <a:lnTo>
                  <a:pt x="26034" y="16240"/>
                </a:lnTo>
                <a:lnTo>
                  <a:pt x="26402" y="15834"/>
                </a:lnTo>
                <a:lnTo>
                  <a:pt x="26789" y="15448"/>
                </a:lnTo>
                <a:lnTo>
                  <a:pt x="27176" y="15061"/>
                </a:lnTo>
                <a:lnTo>
                  <a:pt x="27599" y="14693"/>
                </a:lnTo>
                <a:lnTo>
                  <a:pt x="28023" y="14325"/>
                </a:lnTo>
                <a:lnTo>
                  <a:pt x="28446" y="13956"/>
                </a:lnTo>
                <a:lnTo>
                  <a:pt x="28888" y="13607"/>
                </a:lnTo>
                <a:lnTo>
                  <a:pt x="29348" y="13257"/>
                </a:lnTo>
                <a:lnTo>
                  <a:pt x="29809" y="12925"/>
                </a:lnTo>
                <a:lnTo>
                  <a:pt x="30766" y="12263"/>
                </a:lnTo>
                <a:lnTo>
                  <a:pt x="31742" y="11637"/>
                </a:lnTo>
                <a:lnTo>
                  <a:pt x="32736" y="11047"/>
                </a:lnTo>
                <a:lnTo>
                  <a:pt x="33749" y="10477"/>
                </a:lnTo>
                <a:lnTo>
                  <a:pt x="34780" y="9943"/>
                </a:lnTo>
                <a:lnTo>
                  <a:pt x="35811" y="9446"/>
                </a:lnTo>
                <a:lnTo>
                  <a:pt x="36842" y="8949"/>
                </a:lnTo>
                <a:lnTo>
                  <a:pt x="37873" y="8507"/>
                </a:lnTo>
                <a:lnTo>
                  <a:pt x="38904" y="8065"/>
                </a:lnTo>
                <a:lnTo>
                  <a:pt x="39898" y="7678"/>
                </a:lnTo>
                <a:lnTo>
                  <a:pt x="40892" y="7291"/>
                </a:lnTo>
                <a:lnTo>
                  <a:pt x="41850" y="6960"/>
                </a:lnTo>
                <a:lnTo>
                  <a:pt x="42770" y="6629"/>
                </a:lnTo>
                <a:lnTo>
                  <a:pt x="43673" y="6334"/>
                </a:lnTo>
                <a:lnTo>
                  <a:pt x="45330" y="5819"/>
                </a:lnTo>
                <a:lnTo>
                  <a:pt x="46784" y="5395"/>
                </a:lnTo>
                <a:lnTo>
                  <a:pt x="47981" y="5082"/>
                </a:lnTo>
                <a:lnTo>
                  <a:pt x="48902" y="4861"/>
                </a:lnTo>
                <a:lnTo>
                  <a:pt x="49675" y="4677"/>
                </a:lnTo>
                <a:close/>
                <a:moveTo>
                  <a:pt x="12299" y="28888"/>
                </a:moveTo>
                <a:lnTo>
                  <a:pt x="12888" y="28925"/>
                </a:lnTo>
                <a:lnTo>
                  <a:pt x="13496" y="28962"/>
                </a:lnTo>
                <a:lnTo>
                  <a:pt x="14085" y="29036"/>
                </a:lnTo>
                <a:lnTo>
                  <a:pt x="14656" y="29128"/>
                </a:lnTo>
                <a:lnTo>
                  <a:pt x="15226" y="29238"/>
                </a:lnTo>
                <a:lnTo>
                  <a:pt x="15779" y="29385"/>
                </a:lnTo>
                <a:lnTo>
                  <a:pt x="16313" y="29551"/>
                </a:lnTo>
                <a:lnTo>
                  <a:pt x="16828" y="29754"/>
                </a:lnTo>
                <a:lnTo>
                  <a:pt x="17233" y="29938"/>
                </a:lnTo>
                <a:lnTo>
                  <a:pt x="17620" y="30140"/>
                </a:lnTo>
                <a:lnTo>
                  <a:pt x="17988" y="30343"/>
                </a:lnTo>
                <a:lnTo>
                  <a:pt x="18320" y="30582"/>
                </a:lnTo>
                <a:lnTo>
                  <a:pt x="18651" y="30822"/>
                </a:lnTo>
                <a:lnTo>
                  <a:pt x="18964" y="31061"/>
                </a:lnTo>
                <a:lnTo>
                  <a:pt x="19240" y="31337"/>
                </a:lnTo>
                <a:lnTo>
                  <a:pt x="19516" y="31613"/>
                </a:lnTo>
                <a:lnTo>
                  <a:pt x="19756" y="31889"/>
                </a:lnTo>
                <a:lnTo>
                  <a:pt x="19995" y="32184"/>
                </a:lnTo>
                <a:lnTo>
                  <a:pt x="20216" y="32479"/>
                </a:lnTo>
                <a:lnTo>
                  <a:pt x="20419" y="32773"/>
                </a:lnTo>
                <a:lnTo>
                  <a:pt x="20603" y="33068"/>
                </a:lnTo>
                <a:lnTo>
                  <a:pt x="20768" y="33381"/>
                </a:lnTo>
                <a:lnTo>
                  <a:pt x="20934" y="33694"/>
                </a:lnTo>
                <a:lnTo>
                  <a:pt x="21081" y="34007"/>
                </a:lnTo>
                <a:lnTo>
                  <a:pt x="21339" y="34614"/>
                </a:lnTo>
                <a:lnTo>
                  <a:pt x="21542" y="35222"/>
                </a:lnTo>
                <a:lnTo>
                  <a:pt x="21707" y="35811"/>
                </a:lnTo>
                <a:lnTo>
                  <a:pt x="21836" y="36363"/>
                </a:lnTo>
                <a:lnTo>
                  <a:pt x="21928" y="36879"/>
                </a:lnTo>
                <a:lnTo>
                  <a:pt x="22002" y="37339"/>
                </a:lnTo>
                <a:lnTo>
                  <a:pt x="22039" y="37763"/>
                </a:lnTo>
                <a:lnTo>
                  <a:pt x="22076" y="38113"/>
                </a:lnTo>
                <a:lnTo>
                  <a:pt x="8359" y="32957"/>
                </a:lnTo>
                <a:lnTo>
                  <a:pt x="21597" y="39162"/>
                </a:lnTo>
                <a:lnTo>
                  <a:pt x="21321" y="39383"/>
                </a:lnTo>
                <a:lnTo>
                  <a:pt x="20989" y="39641"/>
                </a:lnTo>
                <a:lnTo>
                  <a:pt x="20603" y="39917"/>
                </a:lnTo>
                <a:lnTo>
                  <a:pt x="20161" y="40212"/>
                </a:lnTo>
                <a:lnTo>
                  <a:pt x="19682" y="40506"/>
                </a:lnTo>
                <a:lnTo>
                  <a:pt x="19148" y="40801"/>
                </a:lnTo>
                <a:lnTo>
                  <a:pt x="18559" y="41058"/>
                </a:lnTo>
                <a:lnTo>
                  <a:pt x="17951" y="41298"/>
                </a:lnTo>
                <a:lnTo>
                  <a:pt x="17638" y="41408"/>
                </a:lnTo>
                <a:lnTo>
                  <a:pt x="17307" y="41519"/>
                </a:lnTo>
                <a:lnTo>
                  <a:pt x="16957" y="41592"/>
                </a:lnTo>
                <a:lnTo>
                  <a:pt x="16626" y="41666"/>
                </a:lnTo>
                <a:lnTo>
                  <a:pt x="16276" y="41740"/>
                </a:lnTo>
                <a:lnTo>
                  <a:pt x="15908" y="41776"/>
                </a:lnTo>
                <a:lnTo>
                  <a:pt x="15539" y="41813"/>
                </a:lnTo>
                <a:lnTo>
                  <a:pt x="15171" y="41832"/>
                </a:lnTo>
                <a:lnTo>
                  <a:pt x="14785" y="41832"/>
                </a:lnTo>
                <a:lnTo>
                  <a:pt x="14416" y="41813"/>
                </a:lnTo>
                <a:lnTo>
                  <a:pt x="14011" y="41776"/>
                </a:lnTo>
                <a:lnTo>
                  <a:pt x="13625" y="41703"/>
                </a:lnTo>
                <a:lnTo>
                  <a:pt x="13220" y="41611"/>
                </a:lnTo>
                <a:lnTo>
                  <a:pt x="12815" y="41519"/>
                </a:lnTo>
                <a:lnTo>
                  <a:pt x="12410" y="41371"/>
                </a:lnTo>
                <a:lnTo>
                  <a:pt x="12004" y="41224"/>
                </a:lnTo>
                <a:lnTo>
                  <a:pt x="11507" y="40985"/>
                </a:lnTo>
                <a:lnTo>
                  <a:pt x="11010" y="40727"/>
                </a:lnTo>
                <a:lnTo>
                  <a:pt x="10513" y="40432"/>
                </a:lnTo>
                <a:lnTo>
                  <a:pt x="10034" y="40101"/>
                </a:lnTo>
                <a:lnTo>
                  <a:pt x="9574" y="39751"/>
                </a:lnTo>
                <a:lnTo>
                  <a:pt x="9114" y="39383"/>
                </a:lnTo>
                <a:lnTo>
                  <a:pt x="8654" y="38978"/>
                </a:lnTo>
                <a:lnTo>
                  <a:pt x="8230" y="38573"/>
                </a:lnTo>
                <a:lnTo>
                  <a:pt x="7788" y="38149"/>
                </a:lnTo>
                <a:lnTo>
                  <a:pt x="7383" y="37708"/>
                </a:lnTo>
                <a:lnTo>
                  <a:pt x="6978" y="37266"/>
                </a:lnTo>
                <a:lnTo>
                  <a:pt x="6591" y="36805"/>
                </a:lnTo>
                <a:lnTo>
                  <a:pt x="6223" y="36345"/>
                </a:lnTo>
                <a:lnTo>
                  <a:pt x="5855" y="35885"/>
                </a:lnTo>
                <a:lnTo>
                  <a:pt x="5192" y="34983"/>
                </a:lnTo>
                <a:lnTo>
                  <a:pt x="4585" y="34080"/>
                </a:lnTo>
                <a:lnTo>
                  <a:pt x="4032" y="33252"/>
                </a:lnTo>
                <a:lnTo>
                  <a:pt x="3572" y="32479"/>
                </a:lnTo>
                <a:lnTo>
                  <a:pt x="3167" y="31797"/>
                </a:lnTo>
                <a:lnTo>
                  <a:pt x="2854" y="31245"/>
                </a:lnTo>
                <a:lnTo>
                  <a:pt x="2633" y="30803"/>
                </a:lnTo>
                <a:lnTo>
                  <a:pt x="2430" y="30435"/>
                </a:lnTo>
                <a:lnTo>
                  <a:pt x="2835" y="30324"/>
                </a:lnTo>
                <a:lnTo>
                  <a:pt x="3296" y="30177"/>
                </a:lnTo>
                <a:lnTo>
                  <a:pt x="3922" y="30011"/>
                </a:lnTo>
                <a:lnTo>
                  <a:pt x="4677" y="29827"/>
                </a:lnTo>
                <a:lnTo>
                  <a:pt x="5560" y="29625"/>
                </a:lnTo>
                <a:lnTo>
                  <a:pt x="6536" y="29422"/>
                </a:lnTo>
                <a:lnTo>
                  <a:pt x="7604" y="29238"/>
                </a:lnTo>
                <a:lnTo>
                  <a:pt x="8727" y="29091"/>
                </a:lnTo>
                <a:lnTo>
                  <a:pt x="9298" y="29017"/>
                </a:lnTo>
                <a:lnTo>
                  <a:pt x="9887" y="28962"/>
                </a:lnTo>
                <a:lnTo>
                  <a:pt x="10495" y="28925"/>
                </a:lnTo>
                <a:lnTo>
                  <a:pt x="11084" y="28907"/>
                </a:lnTo>
                <a:lnTo>
                  <a:pt x="11691" y="28888"/>
                </a:lnTo>
                <a:close/>
                <a:moveTo>
                  <a:pt x="0" y="0"/>
                </a:moveTo>
                <a:lnTo>
                  <a:pt x="0" y="53026"/>
                </a:lnTo>
                <a:lnTo>
                  <a:pt x="17694" y="53026"/>
                </a:lnTo>
                <a:lnTo>
                  <a:pt x="17583" y="52621"/>
                </a:lnTo>
                <a:lnTo>
                  <a:pt x="17510" y="52216"/>
                </a:lnTo>
                <a:lnTo>
                  <a:pt x="17436" y="51829"/>
                </a:lnTo>
                <a:lnTo>
                  <a:pt x="17381" y="51424"/>
                </a:lnTo>
                <a:lnTo>
                  <a:pt x="17344" y="51093"/>
                </a:lnTo>
                <a:lnTo>
                  <a:pt x="17325" y="50761"/>
                </a:lnTo>
                <a:lnTo>
                  <a:pt x="17325" y="50117"/>
                </a:lnTo>
                <a:lnTo>
                  <a:pt x="17344" y="49491"/>
                </a:lnTo>
                <a:lnTo>
                  <a:pt x="17417" y="48883"/>
                </a:lnTo>
                <a:lnTo>
                  <a:pt x="17528" y="48294"/>
                </a:lnTo>
                <a:lnTo>
                  <a:pt x="17675" y="47723"/>
                </a:lnTo>
                <a:lnTo>
                  <a:pt x="17841" y="47171"/>
                </a:lnTo>
                <a:lnTo>
                  <a:pt x="18043" y="46656"/>
                </a:lnTo>
                <a:lnTo>
                  <a:pt x="18264" y="46140"/>
                </a:lnTo>
                <a:lnTo>
                  <a:pt x="18504" y="45661"/>
                </a:lnTo>
                <a:lnTo>
                  <a:pt x="18780" y="45201"/>
                </a:lnTo>
                <a:lnTo>
                  <a:pt x="19056" y="44759"/>
                </a:lnTo>
                <a:lnTo>
                  <a:pt x="19351" y="44336"/>
                </a:lnTo>
                <a:lnTo>
                  <a:pt x="19664" y="43931"/>
                </a:lnTo>
                <a:lnTo>
                  <a:pt x="19977" y="43544"/>
                </a:lnTo>
                <a:lnTo>
                  <a:pt x="20290" y="43176"/>
                </a:lnTo>
                <a:lnTo>
                  <a:pt x="20621" y="42844"/>
                </a:lnTo>
                <a:lnTo>
                  <a:pt x="20934" y="42531"/>
                </a:lnTo>
                <a:lnTo>
                  <a:pt x="21266" y="42237"/>
                </a:lnTo>
                <a:lnTo>
                  <a:pt x="21579" y="41961"/>
                </a:lnTo>
                <a:lnTo>
                  <a:pt x="22168" y="41463"/>
                </a:lnTo>
                <a:lnTo>
                  <a:pt x="22702" y="41077"/>
                </a:lnTo>
                <a:lnTo>
                  <a:pt x="23162" y="40764"/>
                </a:lnTo>
                <a:lnTo>
                  <a:pt x="23512" y="40525"/>
                </a:lnTo>
                <a:lnTo>
                  <a:pt x="23825" y="40359"/>
                </a:lnTo>
                <a:lnTo>
                  <a:pt x="24175" y="40451"/>
                </a:lnTo>
                <a:lnTo>
                  <a:pt x="24561" y="40598"/>
                </a:lnTo>
                <a:lnTo>
                  <a:pt x="25095" y="40801"/>
                </a:lnTo>
                <a:lnTo>
                  <a:pt x="25703" y="41058"/>
                </a:lnTo>
                <a:lnTo>
                  <a:pt x="26384" y="41408"/>
                </a:lnTo>
                <a:lnTo>
                  <a:pt x="26752" y="41592"/>
                </a:lnTo>
                <a:lnTo>
                  <a:pt x="27139" y="41813"/>
                </a:lnTo>
                <a:lnTo>
                  <a:pt x="27526" y="42053"/>
                </a:lnTo>
                <a:lnTo>
                  <a:pt x="27912" y="42310"/>
                </a:lnTo>
                <a:lnTo>
                  <a:pt x="28317" y="42587"/>
                </a:lnTo>
                <a:lnTo>
                  <a:pt x="28704" y="42881"/>
                </a:lnTo>
                <a:lnTo>
                  <a:pt x="29091" y="43213"/>
                </a:lnTo>
                <a:lnTo>
                  <a:pt x="29477" y="43562"/>
                </a:lnTo>
                <a:lnTo>
                  <a:pt x="29845" y="43931"/>
                </a:lnTo>
                <a:lnTo>
                  <a:pt x="30214" y="44317"/>
                </a:lnTo>
                <a:lnTo>
                  <a:pt x="30563" y="44741"/>
                </a:lnTo>
                <a:lnTo>
                  <a:pt x="30895" y="45183"/>
                </a:lnTo>
                <a:lnTo>
                  <a:pt x="31208" y="45643"/>
                </a:lnTo>
                <a:lnTo>
                  <a:pt x="31502" y="46140"/>
                </a:lnTo>
                <a:lnTo>
                  <a:pt x="31760" y="46656"/>
                </a:lnTo>
                <a:lnTo>
                  <a:pt x="32000" y="47208"/>
                </a:lnTo>
                <a:lnTo>
                  <a:pt x="32221" y="47779"/>
                </a:lnTo>
                <a:lnTo>
                  <a:pt x="32386" y="48386"/>
                </a:lnTo>
                <a:lnTo>
                  <a:pt x="32534" y="49012"/>
                </a:lnTo>
                <a:lnTo>
                  <a:pt x="32570" y="49344"/>
                </a:lnTo>
                <a:lnTo>
                  <a:pt x="32626" y="49675"/>
                </a:lnTo>
                <a:lnTo>
                  <a:pt x="32662" y="50080"/>
                </a:lnTo>
                <a:lnTo>
                  <a:pt x="32681" y="50485"/>
                </a:lnTo>
                <a:lnTo>
                  <a:pt x="32699" y="50909"/>
                </a:lnTo>
                <a:lnTo>
                  <a:pt x="32681" y="51332"/>
                </a:lnTo>
                <a:lnTo>
                  <a:pt x="32662" y="51756"/>
                </a:lnTo>
                <a:lnTo>
                  <a:pt x="32644" y="52179"/>
                </a:lnTo>
                <a:lnTo>
                  <a:pt x="32589" y="52603"/>
                </a:lnTo>
                <a:lnTo>
                  <a:pt x="32534" y="53026"/>
                </a:lnTo>
                <a:lnTo>
                  <a:pt x="94268" y="53026"/>
                </a:lnTo>
                <a:lnTo>
                  <a:pt x="9426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11;p2"/>
          <p:cNvSpPr/>
          <p:nvPr/>
        </p:nvSpPr>
        <p:spPr>
          <a:xfrm>
            <a:off x="0" y="4136135"/>
            <a:ext cx="1085915" cy="1007345"/>
          </a:xfrm>
          <a:custGeom>
            <a:avLst/>
            <a:gdLst/>
            <a:ahLst/>
            <a:cxnLst/>
            <a:rect l="l" t="t" r="r" b="b"/>
            <a:pathLst>
              <a:path w="11195" h="10385" extrusionOk="0">
                <a:moveTo>
                  <a:pt x="3811" y="1"/>
                </a:moveTo>
                <a:lnTo>
                  <a:pt x="3517" y="19"/>
                </a:lnTo>
                <a:lnTo>
                  <a:pt x="2964" y="93"/>
                </a:lnTo>
                <a:lnTo>
                  <a:pt x="2430" y="203"/>
                </a:lnTo>
                <a:lnTo>
                  <a:pt x="1915" y="351"/>
                </a:lnTo>
                <a:lnTo>
                  <a:pt x="1399" y="535"/>
                </a:lnTo>
                <a:lnTo>
                  <a:pt x="921" y="756"/>
                </a:lnTo>
                <a:lnTo>
                  <a:pt x="442" y="995"/>
                </a:lnTo>
                <a:lnTo>
                  <a:pt x="0" y="1290"/>
                </a:lnTo>
                <a:lnTo>
                  <a:pt x="0" y="10385"/>
                </a:lnTo>
                <a:lnTo>
                  <a:pt x="10403" y="10385"/>
                </a:lnTo>
                <a:lnTo>
                  <a:pt x="10568" y="10017"/>
                </a:lnTo>
                <a:lnTo>
                  <a:pt x="10734" y="9630"/>
                </a:lnTo>
                <a:lnTo>
                  <a:pt x="10881" y="9225"/>
                </a:lnTo>
                <a:lnTo>
                  <a:pt x="10992" y="8820"/>
                </a:lnTo>
                <a:lnTo>
                  <a:pt x="11084" y="8397"/>
                </a:lnTo>
                <a:lnTo>
                  <a:pt x="11139" y="7973"/>
                </a:lnTo>
                <a:lnTo>
                  <a:pt x="11176" y="7550"/>
                </a:lnTo>
                <a:lnTo>
                  <a:pt x="11194" y="7108"/>
                </a:lnTo>
                <a:lnTo>
                  <a:pt x="11176" y="6740"/>
                </a:lnTo>
                <a:lnTo>
                  <a:pt x="11158" y="6390"/>
                </a:lnTo>
                <a:lnTo>
                  <a:pt x="11121" y="6021"/>
                </a:lnTo>
                <a:lnTo>
                  <a:pt x="11047" y="5672"/>
                </a:lnTo>
                <a:lnTo>
                  <a:pt x="10973" y="5340"/>
                </a:lnTo>
                <a:lnTo>
                  <a:pt x="10881" y="4990"/>
                </a:lnTo>
                <a:lnTo>
                  <a:pt x="10771" y="4659"/>
                </a:lnTo>
                <a:lnTo>
                  <a:pt x="10642" y="4346"/>
                </a:lnTo>
                <a:lnTo>
                  <a:pt x="10495" y="4033"/>
                </a:lnTo>
                <a:lnTo>
                  <a:pt x="10329" y="3720"/>
                </a:lnTo>
                <a:lnTo>
                  <a:pt x="10163" y="3425"/>
                </a:lnTo>
                <a:lnTo>
                  <a:pt x="9979" y="3131"/>
                </a:lnTo>
                <a:lnTo>
                  <a:pt x="9777" y="2855"/>
                </a:lnTo>
                <a:lnTo>
                  <a:pt x="9574" y="2578"/>
                </a:lnTo>
                <a:lnTo>
                  <a:pt x="9353" y="2321"/>
                </a:lnTo>
                <a:lnTo>
                  <a:pt x="9114" y="2081"/>
                </a:lnTo>
                <a:lnTo>
                  <a:pt x="8874" y="1842"/>
                </a:lnTo>
                <a:lnTo>
                  <a:pt x="8617" y="1621"/>
                </a:lnTo>
                <a:lnTo>
                  <a:pt x="8341" y="1419"/>
                </a:lnTo>
                <a:lnTo>
                  <a:pt x="8064" y="1216"/>
                </a:lnTo>
                <a:lnTo>
                  <a:pt x="7770" y="1032"/>
                </a:lnTo>
                <a:lnTo>
                  <a:pt x="7475" y="866"/>
                </a:lnTo>
                <a:lnTo>
                  <a:pt x="7162" y="700"/>
                </a:lnTo>
                <a:lnTo>
                  <a:pt x="6849" y="553"/>
                </a:lnTo>
                <a:lnTo>
                  <a:pt x="6536" y="424"/>
                </a:lnTo>
                <a:lnTo>
                  <a:pt x="6205" y="314"/>
                </a:lnTo>
                <a:lnTo>
                  <a:pt x="5855" y="222"/>
                </a:lnTo>
                <a:lnTo>
                  <a:pt x="5524" y="148"/>
                </a:lnTo>
                <a:lnTo>
                  <a:pt x="5174" y="74"/>
                </a:lnTo>
                <a:lnTo>
                  <a:pt x="4805" y="38"/>
                </a:lnTo>
                <a:lnTo>
                  <a:pt x="4456" y="19"/>
                </a:lnTo>
                <a:lnTo>
                  <a:pt x="4087" y="1"/>
                </a:lnTo>
                <a:close/>
              </a:path>
            </a:pathLst>
          </a:custGeom>
          <a:solidFill>
            <a:srgbClr val="B8F5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2;p2"/>
          <p:cNvSpPr/>
          <p:nvPr/>
        </p:nvSpPr>
        <p:spPr>
          <a:xfrm>
            <a:off x="0" y="0"/>
            <a:ext cx="1936023" cy="2500369"/>
          </a:xfrm>
          <a:custGeom>
            <a:avLst/>
            <a:gdLst/>
            <a:ahLst/>
            <a:cxnLst/>
            <a:rect l="l" t="t" r="r" b="b"/>
            <a:pathLst>
              <a:path w="19959" h="25777" extrusionOk="0">
                <a:moveTo>
                  <a:pt x="0" y="0"/>
                </a:moveTo>
                <a:lnTo>
                  <a:pt x="0" y="24727"/>
                </a:lnTo>
                <a:lnTo>
                  <a:pt x="626" y="24967"/>
                </a:lnTo>
                <a:lnTo>
                  <a:pt x="1289" y="25188"/>
                </a:lnTo>
                <a:lnTo>
                  <a:pt x="1952" y="25353"/>
                </a:lnTo>
                <a:lnTo>
                  <a:pt x="2614" y="25501"/>
                </a:lnTo>
                <a:lnTo>
                  <a:pt x="3296" y="25629"/>
                </a:lnTo>
                <a:lnTo>
                  <a:pt x="3995" y="25703"/>
                </a:lnTo>
                <a:lnTo>
                  <a:pt x="4695" y="25758"/>
                </a:lnTo>
                <a:lnTo>
                  <a:pt x="5413" y="25777"/>
                </a:lnTo>
                <a:lnTo>
                  <a:pt x="6168" y="25758"/>
                </a:lnTo>
                <a:lnTo>
                  <a:pt x="6904" y="25703"/>
                </a:lnTo>
                <a:lnTo>
                  <a:pt x="7622" y="25611"/>
                </a:lnTo>
                <a:lnTo>
                  <a:pt x="8341" y="25482"/>
                </a:lnTo>
                <a:lnTo>
                  <a:pt x="9040" y="25316"/>
                </a:lnTo>
                <a:lnTo>
                  <a:pt x="9740" y="25114"/>
                </a:lnTo>
                <a:lnTo>
                  <a:pt x="10421" y="24893"/>
                </a:lnTo>
                <a:lnTo>
                  <a:pt x="11084" y="24635"/>
                </a:lnTo>
                <a:lnTo>
                  <a:pt x="11710" y="24341"/>
                </a:lnTo>
                <a:lnTo>
                  <a:pt x="12354" y="24028"/>
                </a:lnTo>
                <a:lnTo>
                  <a:pt x="12962" y="23678"/>
                </a:lnTo>
                <a:lnTo>
                  <a:pt x="13551" y="23291"/>
                </a:lnTo>
                <a:lnTo>
                  <a:pt x="14122" y="22886"/>
                </a:lnTo>
                <a:lnTo>
                  <a:pt x="14674" y="22463"/>
                </a:lnTo>
                <a:lnTo>
                  <a:pt x="15190" y="22002"/>
                </a:lnTo>
                <a:lnTo>
                  <a:pt x="15705" y="21524"/>
                </a:lnTo>
                <a:lnTo>
                  <a:pt x="16184" y="21008"/>
                </a:lnTo>
                <a:lnTo>
                  <a:pt x="16644" y="20493"/>
                </a:lnTo>
                <a:lnTo>
                  <a:pt x="17068" y="19940"/>
                </a:lnTo>
                <a:lnTo>
                  <a:pt x="17473" y="19370"/>
                </a:lnTo>
                <a:lnTo>
                  <a:pt x="17859" y="18780"/>
                </a:lnTo>
                <a:lnTo>
                  <a:pt x="18209" y="18173"/>
                </a:lnTo>
                <a:lnTo>
                  <a:pt x="18522" y="17528"/>
                </a:lnTo>
                <a:lnTo>
                  <a:pt x="18817" y="16902"/>
                </a:lnTo>
                <a:lnTo>
                  <a:pt x="19075" y="16240"/>
                </a:lnTo>
                <a:lnTo>
                  <a:pt x="19295" y="15558"/>
                </a:lnTo>
                <a:lnTo>
                  <a:pt x="19498" y="14859"/>
                </a:lnTo>
                <a:lnTo>
                  <a:pt x="19664" y="14159"/>
                </a:lnTo>
                <a:lnTo>
                  <a:pt x="19793" y="13441"/>
                </a:lnTo>
                <a:lnTo>
                  <a:pt x="19885" y="12723"/>
                </a:lnTo>
                <a:lnTo>
                  <a:pt x="19940" y="11986"/>
                </a:lnTo>
                <a:lnTo>
                  <a:pt x="19958" y="11232"/>
                </a:lnTo>
                <a:lnTo>
                  <a:pt x="19958" y="10808"/>
                </a:lnTo>
                <a:lnTo>
                  <a:pt x="19940" y="10385"/>
                </a:lnTo>
                <a:lnTo>
                  <a:pt x="19903" y="9980"/>
                </a:lnTo>
                <a:lnTo>
                  <a:pt x="19866" y="9556"/>
                </a:lnTo>
                <a:lnTo>
                  <a:pt x="19811" y="9151"/>
                </a:lnTo>
                <a:lnTo>
                  <a:pt x="19737" y="8746"/>
                </a:lnTo>
                <a:lnTo>
                  <a:pt x="19664" y="8341"/>
                </a:lnTo>
                <a:lnTo>
                  <a:pt x="19590" y="7936"/>
                </a:lnTo>
                <a:lnTo>
                  <a:pt x="19480" y="7549"/>
                </a:lnTo>
                <a:lnTo>
                  <a:pt x="19388" y="7163"/>
                </a:lnTo>
                <a:lnTo>
                  <a:pt x="19259" y="6776"/>
                </a:lnTo>
                <a:lnTo>
                  <a:pt x="19130" y="6389"/>
                </a:lnTo>
                <a:lnTo>
                  <a:pt x="19001" y="6021"/>
                </a:lnTo>
                <a:lnTo>
                  <a:pt x="18854" y="5653"/>
                </a:lnTo>
                <a:lnTo>
                  <a:pt x="18522" y="4916"/>
                </a:lnTo>
                <a:lnTo>
                  <a:pt x="18154" y="4217"/>
                </a:lnTo>
                <a:lnTo>
                  <a:pt x="17749" y="3536"/>
                </a:lnTo>
                <a:lnTo>
                  <a:pt x="17325" y="2873"/>
                </a:lnTo>
                <a:lnTo>
                  <a:pt x="16847" y="2247"/>
                </a:lnTo>
                <a:lnTo>
                  <a:pt x="16350" y="1639"/>
                </a:lnTo>
                <a:lnTo>
                  <a:pt x="15816" y="1068"/>
                </a:lnTo>
                <a:lnTo>
                  <a:pt x="15245" y="516"/>
                </a:lnTo>
                <a:lnTo>
                  <a:pt x="14656" y="0"/>
                </a:lnTo>
                <a:close/>
              </a:path>
            </a:pathLst>
          </a:custGeom>
          <a:solidFill>
            <a:srgbClr val="9BCF6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3;p2"/>
          <p:cNvSpPr/>
          <p:nvPr/>
        </p:nvSpPr>
        <p:spPr>
          <a:xfrm>
            <a:off x="2221665" y="0"/>
            <a:ext cx="971649" cy="843027"/>
          </a:xfrm>
          <a:custGeom>
            <a:avLst/>
            <a:gdLst/>
            <a:ahLst/>
            <a:cxnLst/>
            <a:rect l="l" t="t" r="r" b="b"/>
            <a:pathLst>
              <a:path w="10017" h="8691" extrusionOk="0">
                <a:moveTo>
                  <a:pt x="1620" y="0"/>
                </a:moveTo>
                <a:lnTo>
                  <a:pt x="1436" y="185"/>
                </a:lnTo>
                <a:lnTo>
                  <a:pt x="1252" y="369"/>
                </a:lnTo>
                <a:lnTo>
                  <a:pt x="1105" y="553"/>
                </a:lnTo>
                <a:lnTo>
                  <a:pt x="939" y="755"/>
                </a:lnTo>
                <a:lnTo>
                  <a:pt x="792" y="958"/>
                </a:lnTo>
                <a:lnTo>
                  <a:pt x="663" y="1179"/>
                </a:lnTo>
                <a:lnTo>
                  <a:pt x="553" y="1400"/>
                </a:lnTo>
                <a:lnTo>
                  <a:pt x="442" y="1639"/>
                </a:lnTo>
                <a:lnTo>
                  <a:pt x="332" y="1878"/>
                </a:lnTo>
                <a:lnTo>
                  <a:pt x="258" y="2118"/>
                </a:lnTo>
                <a:lnTo>
                  <a:pt x="166" y="2376"/>
                </a:lnTo>
                <a:lnTo>
                  <a:pt x="111" y="2615"/>
                </a:lnTo>
                <a:lnTo>
                  <a:pt x="55" y="2873"/>
                </a:lnTo>
                <a:lnTo>
                  <a:pt x="37" y="3149"/>
                </a:lnTo>
                <a:lnTo>
                  <a:pt x="0" y="3407"/>
                </a:lnTo>
                <a:lnTo>
                  <a:pt x="0" y="3683"/>
                </a:lnTo>
                <a:lnTo>
                  <a:pt x="0" y="3941"/>
                </a:lnTo>
                <a:lnTo>
                  <a:pt x="19" y="4198"/>
                </a:lnTo>
                <a:lnTo>
                  <a:pt x="55" y="4438"/>
                </a:lnTo>
                <a:lnTo>
                  <a:pt x="111" y="4695"/>
                </a:lnTo>
                <a:lnTo>
                  <a:pt x="166" y="4935"/>
                </a:lnTo>
                <a:lnTo>
                  <a:pt x="221" y="5174"/>
                </a:lnTo>
                <a:lnTo>
                  <a:pt x="313" y="5413"/>
                </a:lnTo>
                <a:lnTo>
                  <a:pt x="387" y="5634"/>
                </a:lnTo>
                <a:lnTo>
                  <a:pt x="497" y="5855"/>
                </a:lnTo>
                <a:lnTo>
                  <a:pt x="608" y="6076"/>
                </a:lnTo>
                <a:lnTo>
                  <a:pt x="718" y="6279"/>
                </a:lnTo>
                <a:lnTo>
                  <a:pt x="847" y="6481"/>
                </a:lnTo>
                <a:lnTo>
                  <a:pt x="994" y="6684"/>
                </a:lnTo>
                <a:lnTo>
                  <a:pt x="1142" y="6868"/>
                </a:lnTo>
                <a:lnTo>
                  <a:pt x="1307" y="7052"/>
                </a:lnTo>
                <a:lnTo>
                  <a:pt x="1473" y="7218"/>
                </a:lnTo>
                <a:lnTo>
                  <a:pt x="1639" y="7384"/>
                </a:lnTo>
                <a:lnTo>
                  <a:pt x="1823" y="7549"/>
                </a:lnTo>
                <a:lnTo>
                  <a:pt x="2007" y="7697"/>
                </a:lnTo>
                <a:lnTo>
                  <a:pt x="2210" y="7844"/>
                </a:lnTo>
                <a:lnTo>
                  <a:pt x="2412" y="7973"/>
                </a:lnTo>
                <a:lnTo>
                  <a:pt x="2615" y="8083"/>
                </a:lnTo>
                <a:lnTo>
                  <a:pt x="2836" y="8194"/>
                </a:lnTo>
                <a:lnTo>
                  <a:pt x="3057" y="8304"/>
                </a:lnTo>
                <a:lnTo>
                  <a:pt x="3277" y="8378"/>
                </a:lnTo>
                <a:lnTo>
                  <a:pt x="3517" y="8470"/>
                </a:lnTo>
                <a:lnTo>
                  <a:pt x="3756" y="8525"/>
                </a:lnTo>
                <a:lnTo>
                  <a:pt x="3996" y="8580"/>
                </a:lnTo>
                <a:lnTo>
                  <a:pt x="4253" y="8636"/>
                </a:lnTo>
                <a:lnTo>
                  <a:pt x="4493" y="8672"/>
                </a:lnTo>
                <a:lnTo>
                  <a:pt x="4750" y="8691"/>
                </a:lnTo>
                <a:lnTo>
                  <a:pt x="5266" y="8691"/>
                </a:lnTo>
                <a:lnTo>
                  <a:pt x="5524" y="8672"/>
                </a:lnTo>
                <a:lnTo>
                  <a:pt x="5763" y="8636"/>
                </a:lnTo>
                <a:lnTo>
                  <a:pt x="6021" y="8580"/>
                </a:lnTo>
                <a:lnTo>
                  <a:pt x="6260" y="8525"/>
                </a:lnTo>
                <a:lnTo>
                  <a:pt x="6500" y="8470"/>
                </a:lnTo>
                <a:lnTo>
                  <a:pt x="6739" y="8378"/>
                </a:lnTo>
                <a:lnTo>
                  <a:pt x="6960" y="8304"/>
                </a:lnTo>
                <a:lnTo>
                  <a:pt x="7181" y="8194"/>
                </a:lnTo>
                <a:lnTo>
                  <a:pt x="7402" y="8083"/>
                </a:lnTo>
                <a:lnTo>
                  <a:pt x="7604" y="7973"/>
                </a:lnTo>
                <a:lnTo>
                  <a:pt x="7807" y="7844"/>
                </a:lnTo>
                <a:lnTo>
                  <a:pt x="8009" y="7697"/>
                </a:lnTo>
                <a:lnTo>
                  <a:pt x="8193" y="7549"/>
                </a:lnTo>
                <a:lnTo>
                  <a:pt x="8378" y="7384"/>
                </a:lnTo>
                <a:lnTo>
                  <a:pt x="8543" y="7218"/>
                </a:lnTo>
                <a:lnTo>
                  <a:pt x="8709" y="7052"/>
                </a:lnTo>
                <a:lnTo>
                  <a:pt x="8875" y="6868"/>
                </a:lnTo>
                <a:lnTo>
                  <a:pt x="9022" y="6684"/>
                </a:lnTo>
                <a:lnTo>
                  <a:pt x="9169" y="6481"/>
                </a:lnTo>
                <a:lnTo>
                  <a:pt x="9298" y="6279"/>
                </a:lnTo>
                <a:lnTo>
                  <a:pt x="9409" y="6076"/>
                </a:lnTo>
                <a:lnTo>
                  <a:pt x="9519" y="5855"/>
                </a:lnTo>
                <a:lnTo>
                  <a:pt x="9630" y="5634"/>
                </a:lnTo>
                <a:lnTo>
                  <a:pt x="9703" y="5413"/>
                </a:lnTo>
                <a:lnTo>
                  <a:pt x="9795" y="5174"/>
                </a:lnTo>
                <a:lnTo>
                  <a:pt x="9850" y="4935"/>
                </a:lnTo>
                <a:lnTo>
                  <a:pt x="9906" y="4695"/>
                </a:lnTo>
                <a:lnTo>
                  <a:pt x="9961" y="4438"/>
                </a:lnTo>
                <a:lnTo>
                  <a:pt x="9998" y="4198"/>
                </a:lnTo>
                <a:lnTo>
                  <a:pt x="10016" y="3941"/>
                </a:lnTo>
                <a:lnTo>
                  <a:pt x="10016" y="3683"/>
                </a:lnTo>
                <a:lnTo>
                  <a:pt x="10016" y="3407"/>
                </a:lnTo>
                <a:lnTo>
                  <a:pt x="9979" y="3149"/>
                </a:lnTo>
                <a:lnTo>
                  <a:pt x="9961" y="2873"/>
                </a:lnTo>
                <a:lnTo>
                  <a:pt x="9906" y="2615"/>
                </a:lnTo>
                <a:lnTo>
                  <a:pt x="9850" y="2376"/>
                </a:lnTo>
                <a:lnTo>
                  <a:pt x="9758" y="2118"/>
                </a:lnTo>
                <a:lnTo>
                  <a:pt x="9685" y="1878"/>
                </a:lnTo>
                <a:lnTo>
                  <a:pt x="9574" y="1639"/>
                </a:lnTo>
                <a:lnTo>
                  <a:pt x="9464" y="1400"/>
                </a:lnTo>
                <a:lnTo>
                  <a:pt x="9353" y="1179"/>
                </a:lnTo>
                <a:lnTo>
                  <a:pt x="9224" y="958"/>
                </a:lnTo>
                <a:lnTo>
                  <a:pt x="9077" y="755"/>
                </a:lnTo>
                <a:lnTo>
                  <a:pt x="8911" y="553"/>
                </a:lnTo>
                <a:lnTo>
                  <a:pt x="8764" y="369"/>
                </a:lnTo>
                <a:lnTo>
                  <a:pt x="8580" y="185"/>
                </a:lnTo>
                <a:lnTo>
                  <a:pt x="8396" y="0"/>
                </a:lnTo>
                <a:close/>
              </a:path>
            </a:pathLst>
          </a:custGeom>
          <a:solidFill>
            <a:srgbClr val="51B14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4;p2"/>
          <p:cNvSpPr txBox="1">
            <a:spLocks noGrp="1"/>
          </p:cNvSpPr>
          <p:nvPr>
            <p:ph type="ctrTitle"/>
          </p:nvPr>
        </p:nvSpPr>
        <p:spPr>
          <a:xfrm>
            <a:off x="4918075" y="1991850"/>
            <a:ext cx="39579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221337580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5"/>
        <p:cNvGrpSpPr/>
        <p:nvPr/>
      </p:nvGrpSpPr>
      <p:grpSpPr>
        <a:xfrm>
          <a:off x="0" y="0"/>
          <a:ext cx="0" cy="0"/>
          <a:chOff x="0" y="0"/>
          <a:chExt cx="0" cy="0"/>
        </a:xfrm>
      </p:grpSpPr>
      <p:sp>
        <p:nvSpPr>
          <p:cNvPr id="16" name="Google Shape;16;p3"/>
          <p:cNvSpPr/>
          <p:nvPr/>
        </p:nvSpPr>
        <p:spPr>
          <a:xfrm>
            <a:off x="0" y="0"/>
            <a:ext cx="9143954" cy="5143389"/>
          </a:xfrm>
          <a:custGeom>
            <a:avLst/>
            <a:gdLst/>
            <a:ahLst/>
            <a:cxnLst/>
            <a:rect l="l" t="t" r="r" b="b"/>
            <a:pathLst>
              <a:path w="94270" h="53026" extrusionOk="0">
                <a:moveTo>
                  <a:pt x="49676" y="4677"/>
                </a:moveTo>
                <a:lnTo>
                  <a:pt x="49731" y="5469"/>
                </a:lnTo>
                <a:lnTo>
                  <a:pt x="49749" y="6408"/>
                </a:lnTo>
                <a:lnTo>
                  <a:pt x="49786" y="7660"/>
                </a:lnTo>
                <a:lnTo>
                  <a:pt x="49786" y="9169"/>
                </a:lnTo>
                <a:lnTo>
                  <a:pt x="49731" y="10900"/>
                </a:lnTo>
                <a:lnTo>
                  <a:pt x="49694" y="11858"/>
                </a:lnTo>
                <a:lnTo>
                  <a:pt x="49639" y="12833"/>
                </a:lnTo>
                <a:lnTo>
                  <a:pt x="49584" y="13846"/>
                </a:lnTo>
                <a:lnTo>
                  <a:pt x="49492" y="14895"/>
                </a:lnTo>
                <a:lnTo>
                  <a:pt x="49381" y="15982"/>
                </a:lnTo>
                <a:lnTo>
                  <a:pt x="49252" y="17086"/>
                </a:lnTo>
                <a:lnTo>
                  <a:pt x="49087" y="18191"/>
                </a:lnTo>
                <a:lnTo>
                  <a:pt x="48921" y="19314"/>
                </a:lnTo>
                <a:lnTo>
                  <a:pt x="48700" y="20456"/>
                </a:lnTo>
                <a:lnTo>
                  <a:pt x="48479" y="21597"/>
                </a:lnTo>
                <a:lnTo>
                  <a:pt x="48203" y="22720"/>
                </a:lnTo>
                <a:lnTo>
                  <a:pt x="47908" y="23844"/>
                </a:lnTo>
                <a:lnTo>
                  <a:pt x="47577" y="24948"/>
                </a:lnTo>
                <a:lnTo>
                  <a:pt x="47209" y="26053"/>
                </a:lnTo>
                <a:lnTo>
                  <a:pt x="47006" y="26587"/>
                </a:lnTo>
                <a:lnTo>
                  <a:pt x="46804" y="27121"/>
                </a:lnTo>
                <a:lnTo>
                  <a:pt x="46583" y="27636"/>
                </a:lnTo>
                <a:lnTo>
                  <a:pt x="46362" y="28152"/>
                </a:lnTo>
                <a:lnTo>
                  <a:pt x="46122" y="28667"/>
                </a:lnTo>
                <a:lnTo>
                  <a:pt x="45883" y="29165"/>
                </a:lnTo>
                <a:lnTo>
                  <a:pt x="45625" y="29643"/>
                </a:lnTo>
                <a:lnTo>
                  <a:pt x="45349" y="30122"/>
                </a:lnTo>
                <a:lnTo>
                  <a:pt x="45073" y="30601"/>
                </a:lnTo>
                <a:lnTo>
                  <a:pt x="44778" y="31061"/>
                </a:lnTo>
                <a:lnTo>
                  <a:pt x="44484" y="31503"/>
                </a:lnTo>
                <a:lnTo>
                  <a:pt x="44171" y="31926"/>
                </a:lnTo>
                <a:lnTo>
                  <a:pt x="43839" y="32350"/>
                </a:lnTo>
                <a:lnTo>
                  <a:pt x="43508" y="32736"/>
                </a:lnTo>
                <a:lnTo>
                  <a:pt x="43158" y="33123"/>
                </a:lnTo>
                <a:lnTo>
                  <a:pt x="42827" y="33491"/>
                </a:lnTo>
                <a:lnTo>
                  <a:pt x="42458" y="33841"/>
                </a:lnTo>
                <a:lnTo>
                  <a:pt x="42109" y="34154"/>
                </a:lnTo>
                <a:lnTo>
                  <a:pt x="41740" y="34467"/>
                </a:lnTo>
                <a:lnTo>
                  <a:pt x="41372" y="34780"/>
                </a:lnTo>
                <a:lnTo>
                  <a:pt x="41004" y="35056"/>
                </a:lnTo>
                <a:lnTo>
                  <a:pt x="40617" y="35314"/>
                </a:lnTo>
                <a:lnTo>
                  <a:pt x="40231" y="35572"/>
                </a:lnTo>
                <a:lnTo>
                  <a:pt x="39844" y="35811"/>
                </a:lnTo>
                <a:lnTo>
                  <a:pt x="39457" y="36032"/>
                </a:lnTo>
                <a:lnTo>
                  <a:pt x="39052" y="36253"/>
                </a:lnTo>
                <a:lnTo>
                  <a:pt x="38666" y="36437"/>
                </a:lnTo>
                <a:lnTo>
                  <a:pt x="38261" y="36621"/>
                </a:lnTo>
                <a:lnTo>
                  <a:pt x="37874" y="36805"/>
                </a:lnTo>
                <a:lnTo>
                  <a:pt x="37469" y="36953"/>
                </a:lnTo>
                <a:lnTo>
                  <a:pt x="36659" y="37247"/>
                </a:lnTo>
                <a:lnTo>
                  <a:pt x="35867" y="37487"/>
                </a:lnTo>
                <a:lnTo>
                  <a:pt x="35057" y="37689"/>
                </a:lnTo>
                <a:lnTo>
                  <a:pt x="34265" y="37836"/>
                </a:lnTo>
                <a:lnTo>
                  <a:pt x="33492" y="37965"/>
                </a:lnTo>
                <a:lnTo>
                  <a:pt x="32719" y="38057"/>
                </a:lnTo>
                <a:lnTo>
                  <a:pt x="31964" y="38131"/>
                </a:lnTo>
                <a:lnTo>
                  <a:pt x="31227" y="38168"/>
                </a:lnTo>
                <a:lnTo>
                  <a:pt x="30528" y="38186"/>
                </a:lnTo>
                <a:lnTo>
                  <a:pt x="29846" y="38168"/>
                </a:lnTo>
                <a:lnTo>
                  <a:pt x="29202" y="38149"/>
                </a:lnTo>
                <a:lnTo>
                  <a:pt x="28576" y="38113"/>
                </a:lnTo>
                <a:lnTo>
                  <a:pt x="27987" y="38057"/>
                </a:lnTo>
                <a:lnTo>
                  <a:pt x="27453" y="37984"/>
                </a:lnTo>
                <a:lnTo>
                  <a:pt x="26956" y="37928"/>
                </a:lnTo>
                <a:lnTo>
                  <a:pt x="26090" y="37781"/>
                </a:lnTo>
                <a:lnTo>
                  <a:pt x="25446" y="37652"/>
                </a:lnTo>
                <a:lnTo>
                  <a:pt x="25041" y="37560"/>
                </a:lnTo>
                <a:lnTo>
                  <a:pt x="24912" y="37523"/>
                </a:lnTo>
                <a:lnTo>
                  <a:pt x="24838" y="37395"/>
                </a:lnTo>
                <a:lnTo>
                  <a:pt x="24636" y="37026"/>
                </a:lnTo>
                <a:lnTo>
                  <a:pt x="24323" y="36456"/>
                </a:lnTo>
                <a:lnTo>
                  <a:pt x="23955" y="35664"/>
                </a:lnTo>
                <a:lnTo>
                  <a:pt x="23752" y="35204"/>
                </a:lnTo>
                <a:lnTo>
                  <a:pt x="23550" y="34706"/>
                </a:lnTo>
                <a:lnTo>
                  <a:pt x="23347" y="34154"/>
                </a:lnTo>
                <a:lnTo>
                  <a:pt x="23126" y="33565"/>
                </a:lnTo>
                <a:lnTo>
                  <a:pt x="22924" y="32957"/>
                </a:lnTo>
                <a:lnTo>
                  <a:pt x="22739" y="32294"/>
                </a:lnTo>
                <a:lnTo>
                  <a:pt x="22555" y="31613"/>
                </a:lnTo>
                <a:lnTo>
                  <a:pt x="22390" y="30895"/>
                </a:lnTo>
                <a:lnTo>
                  <a:pt x="22242" y="30159"/>
                </a:lnTo>
                <a:lnTo>
                  <a:pt x="22113" y="29385"/>
                </a:lnTo>
                <a:lnTo>
                  <a:pt x="22021" y="28612"/>
                </a:lnTo>
                <a:lnTo>
                  <a:pt x="21966" y="27802"/>
                </a:lnTo>
                <a:lnTo>
                  <a:pt x="21929" y="26974"/>
                </a:lnTo>
                <a:lnTo>
                  <a:pt x="21948" y="26145"/>
                </a:lnTo>
                <a:lnTo>
                  <a:pt x="22003" y="25298"/>
                </a:lnTo>
                <a:lnTo>
                  <a:pt x="22040" y="24856"/>
                </a:lnTo>
                <a:lnTo>
                  <a:pt x="22095" y="24433"/>
                </a:lnTo>
                <a:lnTo>
                  <a:pt x="22169" y="23991"/>
                </a:lnTo>
                <a:lnTo>
                  <a:pt x="22242" y="23567"/>
                </a:lnTo>
                <a:lnTo>
                  <a:pt x="22334" y="23125"/>
                </a:lnTo>
                <a:lnTo>
                  <a:pt x="22445" y="22684"/>
                </a:lnTo>
                <a:lnTo>
                  <a:pt x="22574" y="22260"/>
                </a:lnTo>
                <a:lnTo>
                  <a:pt x="22703" y="21818"/>
                </a:lnTo>
                <a:lnTo>
                  <a:pt x="22850" y="21376"/>
                </a:lnTo>
                <a:lnTo>
                  <a:pt x="23034" y="20935"/>
                </a:lnTo>
                <a:lnTo>
                  <a:pt x="23218" y="20493"/>
                </a:lnTo>
                <a:lnTo>
                  <a:pt x="23421" y="20069"/>
                </a:lnTo>
                <a:lnTo>
                  <a:pt x="23623" y="19627"/>
                </a:lnTo>
                <a:lnTo>
                  <a:pt x="23863" y="19185"/>
                </a:lnTo>
                <a:lnTo>
                  <a:pt x="24120" y="18762"/>
                </a:lnTo>
                <a:lnTo>
                  <a:pt x="24397" y="18320"/>
                </a:lnTo>
                <a:lnTo>
                  <a:pt x="24691" y="17897"/>
                </a:lnTo>
                <a:lnTo>
                  <a:pt x="24986" y="17473"/>
                </a:lnTo>
                <a:lnTo>
                  <a:pt x="25317" y="17050"/>
                </a:lnTo>
                <a:lnTo>
                  <a:pt x="25667" y="16645"/>
                </a:lnTo>
                <a:lnTo>
                  <a:pt x="26035" y="16240"/>
                </a:lnTo>
                <a:lnTo>
                  <a:pt x="26403" y="15834"/>
                </a:lnTo>
                <a:lnTo>
                  <a:pt x="26790" y="15448"/>
                </a:lnTo>
                <a:lnTo>
                  <a:pt x="27177" y="15061"/>
                </a:lnTo>
                <a:lnTo>
                  <a:pt x="27600" y="14693"/>
                </a:lnTo>
                <a:lnTo>
                  <a:pt x="28024" y="14325"/>
                </a:lnTo>
                <a:lnTo>
                  <a:pt x="28447" y="13956"/>
                </a:lnTo>
                <a:lnTo>
                  <a:pt x="28889" y="13607"/>
                </a:lnTo>
                <a:lnTo>
                  <a:pt x="29349" y="13257"/>
                </a:lnTo>
                <a:lnTo>
                  <a:pt x="29810" y="12925"/>
                </a:lnTo>
                <a:lnTo>
                  <a:pt x="30767" y="12263"/>
                </a:lnTo>
                <a:lnTo>
                  <a:pt x="31743" y="11637"/>
                </a:lnTo>
                <a:lnTo>
                  <a:pt x="32737" y="11047"/>
                </a:lnTo>
                <a:lnTo>
                  <a:pt x="33750" y="10477"/>
                </a:lnTo>
                <a:lnTo>
                  <a:pt x="34781" y="9943"/>
                </a:lnTo>
                <a:lnTo>
                  <a:pt x="35812" y="9446"/>
                </a:lnTo>
                <a:lnTo>
                  <a:pt x="36843" y="8949"/>
                </a:lnTo>
                <a:lnTo>
                  <a:pt x="37874" y="8507"/>
                </a:lnTo>
                <a:lnTo>
                  <a:pt x="38905" y="8065"/>
                </a:lnTo>
                <a:lnTo>
                  <a:pt x="39899" y="7678"/>
                </a:lnTo>
                <a:lnTo>
                  <a:pt x="40893" y="7291"/>
                </a:lnTo>
                <a:lnTo>
                  <a:pt x="41851" y="6960"/>
                </a:lnTo>
                <a:lnTo>
                  <a:pt x="42771" y="6629"/>
                </a:lnTo>
                <a:lnTo>
                  <a:pt x="43674" y="6334"/>
                </a:lnTo>
                <a:lnTo>
                  <a:pt x="45331" y="5819"/>
                </a:lnTo>
                <a:lnTo>
                  <a:pt x="46785" y="5395"/>
                </a:lnTo>
                <a:lnTo>
                  <a:pt x="47982" y="5082"/>
                </a:lnTo>
                <a:lnTo>
                  <a:pt x="48903" y="4861"/>
                </a:lnTo>
                <a:lnTo>
                  <a:pt x="49676" y="4677"/>
                </a:lnTo>
                <a:close/>
                <a:moveTo>
                  <a:pt x="1" y="0"/>
                </a:moveTo>
                <a:lnTo>
                  <a:pt x="1" y="53026"/>
                </a:lnTo>
                <a:lnTo>
                  <a:pt x="94269" y="53026"/>
                </a:lnTo>
                <a:lnTo>
                  <a:pt x="9426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7;p3"/>
          <p:cNvSpPr/>
          <p:nvPr/>
        </p:nvSpPr>
        <p:spPr>
          <a:xfrm>
            <a:off x="235802" y="2802078"/>
            <a:ext cx="1905613" cy="1255536"/>
          </a:xfrm>
          <a:custGeom>
            <a:avLst/>
            <a:gdLst/>
            <a:ahLst/>
            <a:cxnLst/>
            <a:rect l="l" t="t" r="r" b="b"/>
            <a:pathLst>
              <a:path w="19646" h="12944" extrusionOk="0">
                <a:moveTo>
                  <a:pt x="9261" y="0"/>
                </a:moveTo>
                <a:lnTo>
                  <a:pt x="8654" y="19"/>
                </a:lnTo>
                <a:lnTo>
                  <a:pt x="8065" y="37"/>
                </a:lnTo>
                <a:lnTo>
                  <a:pt x="7457" y="74"/>
                </a:lnTo>
                <a:lnTo>
                  <a:pt x="6868" y="129"/>
                </a:lnTo>
                <a:lnTo>
                  <a:pt x="6297" y="203"/>
                </a:lnTo>
                <a:lnTo>
                  <a:pt x="5174" y="350"/>
                </a:lnTo>
                <a:lnTo>
                  <a:pt x="4106" y="534"/>
                </a:lnTo>
                <a:lnTo>
                  <a:pt x="3130" y="737"/>
                </a:lnTo>
                <a:lnTo>
                  <a:pt x="2247" y="939"/>
                </a:lnTo>
                <a:lnTo>
                  <a:pt x="1492" y="1123"/>
                </a:lnTo>
                <a:lnTo>
                  <a:pt x="866" y="1289"/>
                </a:lnTo>
                <a:lnTo>
                  <a:pt x="405" y="1436"/>
                </a:lnTo>
                <a:lnTo>
                  <a:pt x="0" y="1547"/>
                </a:lnTo>
                <a:lnTo>
                  <a:pt x="203" y="1915"/>
                </a:lnTo>
                <a:lnTo>
                  <a:pt x="424" y="2357"/>
                </a:lnTo>
                <a:lnTo>
                  <a:pt x="737" y="2909"/>
                </a:lnTo>
                <a:lnTo>
                  <a:pt x="1142" y="3591"/>
                </a:lnTo>
                <a:lnTo>
                  <a:pt x="1602" y="4364"/>
                </a:lnTo>
                <a:lnTo>
                  <a:pt x="2155" y="5192"/>
                </a:lnTo>
                <a:lnTo>
                  <a:pt x="2762" y="6095"/>
                </a:lnTo>
                <a:lnTo>
                  <a:pt x="3425" y="6997"/>
                </a:lnTo>
                <a:lnTo>
                  <a:pt x="3793" y="7457"/>
                </a:lnTo>
                <a:lnTo>
                  <a:pt x="4161" y="7917"/>
                </a:lnTo>
                <a:lnTo>
                  <a:pt x="4548" y="8378"/>
                </a:lnTo>
                <a:lnTo>
                  <a:pt x="4953" y="8820"/>
                </a:lnTo>
                <a:lnTo>
                  <a:pt x="5358" y="9261"/>
                </a:lnTo>
                <a:lnTo>
                  <a:pt x="5800" y="9685"/>
                </a:lnTo>
                <a:lnTo>
                  <a:pt x="6223" y="10090"/>
                </a:lnTo>
                <a:lnTo>
                  <a:pt x="6684" y="10495"/>
                </a:lnTo>
                <a:lnTo>
                  <a:pt x="7144" y="10863"/>
                </a:lnTo>
                <a:lnTo>
                  <a:pt x="7604" y="11213"/>
                </a:lnTo>
                <a:lnTo>
                  <a:pt x="8083" y="11544"/>
                </a:lnTo>
                <a:lnTo>
                  <a:pt x="8580" y="11839"/>
                </a:lnTo>
                <a:lnTo>
                  <a:pt x="9077" y="12097"/>
                </a:lnTo>
                <a:lnTo>
                  <a:pt x="9574" y="12336"/>
                </a:lnTo>
                <a:lnTo>
                  <a:pt x="9979" y="12483"/>
                </a:lnTo>
                <a:lnTo>
                  <a:pt x="10385" y="12631"/>
                </a:lnTo>
                <a:lnTo>
                  <a:pt x="10790" y="12723"/>
                </a:lnTo>
                <a:lnTo>
                  <a:pt x="11195" y="12815"/>
                </a:lnTo>
                <a:lnTo>
                  <a:pt x="11581" y="12888"/>
                </a:lnTo>
                <a:lnTo>
                  <a:pt x="11986" y="12925"/>
                </a:lnTo>
                <a:lnTo>
                  <a:pt x="12355" y="12944"/>
                </a:lnTo>
                <a:lnTo>
                  <a:pt x="12741" y="12944"/>
                </a:lnTo>
                <a:lnTo>
                  <a:pt x="13109" y="12925"/>
                </a:lnTo>
                <a:lnTo>
                  <a:pt x="13478" y="12888"/>
                </a:lnTo>
                <a:lnTo>
                  <a:pt x="13846" y="12852"/>
                </a:lnTo>
                <a:lnTo>
                  <a:pt x="14196" y="12778"/>
                </a:lnTo>
                <a:lnTo>
                  <a:pt x="14527" y="12704"/>
                </a:lnTo>
                <a:lnTo>
                  <a:pt x="14877" y="12631"/>
                </a:lnTo>
                <a:lnTo>
                  <a:pt x="15208" y="12520"/>
                </a:lnTo>
                <a:lnTo>
                  <a:pt x="15521" y="12410"/>
                </a:lnTo>
                <a:lnTo>
                  <a:pt x="16129" y="12170"/>
                </a:lnTo>
                <a:lnTo>
                  <a:pt x="16718" y="11913"/>
                </a:lnTo>
                <a:lnTo>
                  <a:pt x="17252" y="11618"/>
                </a:lnTo>
                <a:lnTo>
                  <a:pt x="17731" y="11324"/>
                </a:lnTo>
                <a:lnTo>
                  <a:pt x="18173" y="11029"/>
                </a:lnTo>
                <a:lnTo>
                  <a:pt x="18559" y="10753"/>
                </a:lnTo>
                <a:lnTo>
                  <a:pt x="18891" y="10495"/>
                </a:lnTo>
                <a:lnTo>
                  <a:pt x="19167" y="10274"/>
                </a:lnTo>
                <a:lnTo>
                  <a:pt x="5929" y="4069"/>
                </a:lnTo>
                <a:lnTo>
                  <a:pt x="19646" y="9225"/>
                </a:lnTo>
                <a:lnTo>
                  <a:pt x="19646" y="9225"/>
                </a:lnTo>
                <a:lnTo>
                  <a:pt x="19609" y="8875"/>
                </a:lnTo>
                <a:lnTo>
                  <a:pt x="19572" y="8451"/>
                </a:lnTo>
                <a:lnTo>
                  <a:pt x="19498" y="7991"/>
                </a:lnTo>
                <a:lnTo>
                  <a:pt x="19406" y="7475"/>
                </a:lnTo>
                <a:lnTo>
                  <a:pt x="19277" y="6923"/>
                </a:lnTo>
                <a:lnTo>
                  <a:pt x="19112" y="6334"/>
                </a:lnTo>
                <a:lnTo>
                  <a:pt x="18909" y="5726"/>
                </a:lnTo>
                <a:lnTo>
                  <a:pt x="18651" y="5119"/>
                </a:lnTo>
                <a:lnTo>
                  <a:pt x="18504" y="4806"/>
                </a:lnTo>
                <a:lnTo>
                  <a:pt x="18338" y="4493"/>
                </a:lnTo>
                <a:lnTo>
                  <a:pt x="18173" y="4180"/>
                </a:lnTo>
                <a:lnTo>
                  <a:pt x="17989" y="3885"/>
                </a:lnTo>
                <a:lnTo>
                  <a:pt x="17786" y="3591"/>
                </a:lnTo>
                <a:lnTo>
                  <a:pt x="17565" y="3296"/>
                </a:lnTo>
                <a:lnTo>
                  <a:pt x="17326" y="3001"/>
                </a:lnTo>
                <a:lnTo>
                  <a:pt x="17086" y="2725"/>
                </a:lnTo>
                <a:lnTo>
                  <a:pt x="16810" y="2449"/>
                </a:lnTo>
                <a:lnTo>
                  <a:pt x="16534" y="2173"/>
                </a:lnTo>
                <a:lnTo>
                  <a:pt x="16221" y="1934"/>
                </a:lnTo>
                <a:lnTo>
                  <a:pt x="15890" y="1694"/>
                </a:lnTo>
                <a:lnTo>
                  <a:pt x="15558" y="1455"/>
                </a:lnTo>
                <a:lnTo>
                  <a:pt x="15190" y="1252"/>
                </a:lnTo>
                <a:lnTo>
                  <a:pt x="14803" y="1050"/>
                </a:lnTo>
                <a:lnTo>
                  <a:pt x="14398" y="866"/>
                </a:lnTo>
                <a:lnTo>
                  <a:pt x="13883" y="663"/>
                </a:lnTo>
                <a:lnTo>
                  <a:pt x="13349" y="497"/>
                </a:lnTo>
                <a:lnTo>
                  <a:pt x="12796" y="350"/>
                </a:lnTo>
                <a:lnTo>
                  <a:pt x="12226" y="240"/>
                </a:lnTo>
                <a:lnTo>
                  <a:pt x="11655" y="148"/>
                </a:lnTo>
                <a:lnTo>
                  <a:pt x="11066" y="74"/>
                </a:lnTo>
                <a:lnTo>
                  <a:pt x="10458" y="37"/>
                </a:lnTo>
                <a:lnTo>
                  <a:pt x="986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8;p3"/>
          <p:cNvSpPr/>
          <p:nvPr/>
        </p:nvSpPr>
        <p:spPr>
          <a:xfrm>
            <a:off x="0" y="4136091"/>
            <a:ext cx="1085984" cy="1007319"/>
          </a:xfrm>
          <a:custGeom>
            <a:avLst/>
            <a:gdLst/>
            <a:ahLst/>
            <a:cxnLst/>
            <a:rect l="l" t="t" r="r" b="b"/>
            <a:pathLst>
              <a:path w="11196" h="10385" extrusionOk="0">
                <a:moveTo>
                  <a:pt x="3812" y="1"/>
                </a:moveTo>
                <a:lnTo>
                  <a:pt x="3518" y="19"/>
                </a:lnTo>
                <a:lnTo>
                  <a:pt x="2965" y="93"/>
                </a:lnTo>
                <a:lnTo>
                  <a:pt x="2431" y="203"/>
                </a:lnTo>
                <a:lnTo>
                  <a:pt x="1916" y="351"/>
                </a:lnTo>
                <a:lnTo>
                  <a:pt x="1400" y="535"/>
                </a:lnTo>
                <a:lnTo>
                  <a:pt x="922" y="756"/>
                </a:lnTo>
                <a:lnTo>
                  <a:pt x="443" y="995"/>
                </a:lnTo>
                <a:lnTo>
                  <a:pt x="1" y="1290"/>
                </a:lnTo>
                <a:lnTo>
                  <a:pt x="1" y="10385"/>
                </a:lnTo>
                <a:lnTo>
                  <a:pt x="10404" y="10385"/>
                </a:lnTo>
                <a:lnTo>
                  <a:pt x="10569" y="10017"/>
                </a:lnTo>
                <a:lnTo>
                  <a:pt x="10735" y="9630"/>
                </a:lnTo>
                <a:lnTo>
                  <a:pt x="10882" y="9225"/>
                </a:lnTo>
                <a:lnTo>
                  <a:pt x="10993" y="8820"/>
                </a:lnTo>
                <a:lnTo>
                  <a:pt x="11085" y="8397"/>
                </a:lnTo>
                <a:lnTo>
                  <a:pt x="11140" y="7973"/>
                </a:lnTo>
                <a:lnTo>
                  <a:pt x="11177" y="7550"/>
                </a:lnTo>
                <a:lnTo>
                  <a:pt x="11195" y="7108"/>
                </a:lnTo>
                <a:lnTo>
                  <a:pt x="11177" y="6740"/>
                </a:lnTo>
                <a:lnTo>
                  <a:pt x="11158" y="6390"/>
                </a:lnTo>
                <a:lnTo>
                  <a:pt x="11122" y="6021"/>
                </a:lnTo>
                <a:lnTo>
                  <a:pt x="11048" y="5672"/>
                </a:lnTo>
                <a:lnTo>
                  <a:pt x="10974" y="5340"/>
                </a:lnTo>
                <a:lnTo>
                  <a:pt x="10882" y="4990"/>
                </a:lnTo>
                <a:lnTo>
                  <a:pt x="10772" y="4659"/>
                </a:lnTo>
                <a:lnTo>
                  <a:pt x="10643" y="4346"/>
                </a:lnTo>
                <a:lnTo>
                  <a:pt x="10496" y="4033"/>
                </a:lnTo>
                <a:lnTo>
                  <a:pt x="10330" y="3720"/>
                </a:lnTo>
                <a:lnTo>
                  <a:pt x="10164" y="3425"/>
                </a:lnTo>
                <a:lnTo>
                  <a:pt x="9980" y="3131"/>
                </a:lnTo>
                <a:lnTo>
                  <a:pt x="9778" y="2855"/>
                </a:lnTo>
                <a:lnTo>
                  <a:pt x="9575" y="2578"/>
                </a:lnTo>
                <a:lnTo>
                  <a:pt x="9354" y="2321"/>
                </a:lnTo>
                <a:lnTo>
                  <a:pt x="9115" y="2081"/>
                </a:lnTo>
                <a:lnTo>
                  <a:pt x="8875" y="1842"/>
                </a:lnTo>
                <a:lnTo>
                  <a:pt x="8618" y="1621"/>
                </a:lnTo>
                <a:lnTo>
                  <a:pt x="8341" y="1419"/>
                </a:lnTo>
                <a:lnTo>
                  <a:pt x="8065" y="1216"/>
                </a:lnTo>
                <a:lnTo>
                  <a:pt x="7771" y="1032"/>
                </a:lnTo>
                <a:lnTo>
                  <a:pt x="7476" y="866"/>
                </a:lnTo>
                <a:lnTo>
                  <a:pt x="7163" y="700"/>
                </a:lnTo>
                <a:lnTo>
                  <a:pt x="6850" y="553"/>
                </a:lnTo>
                <a:lnTo>
                  <a:pt x="6537" y="424"/>
                </a:lnTo>
                <a:lnTo>
                  <a:pt x="6206" y="314"/>
                </a:lnTo>
                <a:lnTo>
                  <a:pt x="5856" y="222"/>
                </a:lnTo>
                <a:lnTo>
                  <a:pt x="5525" y="148"/>
                </a:lnTo>
                <a:lnTo>
                  <a:pt x="5175" y="74"/>
                </a:lnTo>
                <a:lnTo>
                  <a:pt x="4806" y="38"/>
                </a:lnTo>
                <a:lnTo>
                  <a:pt x="4457" y="19"/>
                </a:lnTo>
                <a:lnTo>
                  <a:pt x="4088" y="1"/>
                </a:lnTo>
                <a:close/>
              </a:path>
            </a:pathLst>
          </a:custGeom>
          <a:solidFill>
            <a:srgbClr val="1D5885">
              <a:alpha val="138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
        <p:nvSpPr>
          <p:cNvPr id="19" name="Google Shape;19;p3"/>
          <p:cNvSpPr/>
          <p:nvPr/>
        </p:nvSpPr>
        <p:spPr>
          <a:xfrm>
            <a:off x="0" y="0"/>
            <a:ext cx="1936070" cy="2500305"/>
          </a:xfrm>
          <a:custGeom>
            <a:avLst/>
            <a:gdLst/>
            <a:ahLst/>
            <a:cxnLst/>
            <a:rect l="l" t="t" r="r" b="b"/>
            <a:pathLst>
              <a:path w="19960" h="25777" extrusionOk="0">
                <a:moveTo>
                  <a:pt x="1" y="0"/>
                </a:moveTo>
                <a:lnTo>
                  <a:pt x="1" y="24727"/>
                </a:lnTo>
                <a:lnTo>
                  <a:pt x="627" y="24967"/>
                </a:lnTo>
                <a:lnTo>
                  <a:pt x="1290" y="25188"/>
                </a:lnTo>
                <a:lnTo>
                  <a:pt x="1953" y="25353"/>
                </a:lnTo>
                <a:lnTo>
                  <a:pt x="2615" y="25501"/>
                </a:lnTo>
                <a:lnTo>
                  <a:pt x="3297" y="25629"/>
                </a:lnTo>
                <a:lnTo>
                  <a:pt x="3996" y="25703"/>
                </a:lnTo>
                <a:lnTo>
                  <a:pt x="4696" y="25758"/>
                </a:lnTo>
                <a:lnTo>
                  <a:pt x="5414" y="25777"/>
                </a:lnTo>
                <a:lnTo>
                  <a:pt x="6169" y="25758"/>
                </a:lnTo>
                <a:lnTo>
                  <a:pt x="6905" y="25703"/>
                </a:lnTo>
                <a:lnTo>
                  <a:pt x="7623" y="25611"/>
                </a:lnTo>
                <a:lnTo>
                  <a:pt x="8341" y="25482"/>
                </a:lnTo>
                <a:lnTo>
                  <a:pt x="9041" y="25316"/>
                </a:lnTo>
                <a:lnTo>
                  <a:pt x="9741" y="25114"/>
                </a:lnTo>
                <a:lnTo>
                  <a:pt x="10422" y="24893"/>
                </a:lnTo>
                <a:lnTo>
                  <a:pt x="11085" y="24635"/>
                </a:lnTo>
                <a:lnTo>
                  <a:pt x="11711" y="24341"/>
                </a:lnTo>
                <a:lnTo>
                  <a:pt x="12355" y="24028"/>
                </a:lnTo>
                <a:lnTo>
                  <a:pt x="12963" y="23678"/>
                </a:lnTo>
                <a:lnTo>
                  <a:pt x="13552" y="23291"/>
                </a:lnTo>
                <a:lnTo>
                  <a:pt x="14123" y="22886"/>
                </a:lnTo>
                <a:lnTo>
                  <a:pt x="14675" y="22463"/>
                </a:lnTo>
                <a:lnTo>
                  <a:pt x="15191" y="22002"/>
                </a:lnTo>
                <a:lnTo>
                  <a:pt x="15706" y="21524"/>
                </a:lnTo>
                <a:lnTo>
                  <a:pt x="16185" y="21008"/>
                </a:lnTo>
                <a:lnTo>
                  <a:pt x="16645" y="20493"/>
                </a:lnTo>
                <a:lnTo>
                  <a:pt x="17069" y="19940"/>
                </a:lnTo>
                <a:lnTo>
                  <a:pt x="17474" y="19370"/>
                </a:lnTo>
                <a:lnTo>
                  <a:pt x="17860" y="18780"/>
                </a:lnTo>
                <a:lnTo>
                  <a:pt x="18210" y="18173"/>
                </a:lnTo>
                <a:lnTo>
                  <a:pt x="18523" y="17528"/>
                </a:lnTo>
                <a:lnTo>
                  <a:pt x="18818" y="16902"/>
                </a:lnTo>
                <a:lnTo>
                  <a:pt x="19076" y="16240"/>
                </a:lnTo>
                <a:lnTo>
                  <a:pt x="19296" y="15558"/>
                </a:lnTo>
                <a:lnTo>
                  <a:pt x="19499" y="14859"/>
                </a:lnTo>
                <a:lnTo>
                  <a:pt x="19665" y="14159"/>
                </a:lnTo>
                <a:lnTo>
                  <a:pt x="19794" y="13441"/>
                </a:lnTo>
                <a:lnTo>
                  <a:pt x="19886" y="12723"/>
                </a:lnTo>
                <a:lnTo>
                  <a:pt x="19941" y="11986"/>
                </a:lnTo>
                <a:lnTo>
                  <a:pt x="19959" y="11232"/>
                </a:lnTo>
                <a:lnTo>
                  <a:pt x="19959" y="10808"/>
                </a:lnTo>
                <a:lnTo>
                  <a:pt x="19941" y="10385"/>
                </a:lnTo>
                <a:lnTo>
                  <a:pt x="19904" y="9980"/>
                </a:lnTo>
                <a:lnTo>
                  <a:pt x="19867" y="9556"/>
                </a:lnTo>
                <a:lnTo>
                  <a:pt x="19812" y="9151"/>
                </a:lnTo>
                <a:lnTo>
                  <a:pt x="19738" y="8746"/>
                </a:lnTo>
                <a:lnTo>
                  <a:pt x="19665" y="8341"/>
                </a:lnTo>
                <a:lnTo>
                  <a:pt x="19591" y="7936"/>
                </a:lnTo>
                <a:lnTo>
                  <a:pt x="19481" y="7549"/>
                </a:lnTo>
                <a:lnTo>
                  <a:pt x="19389" y="7163"/>
                </a:lnTo>
                <a:lnTo>
                  <a:pt x="19260" y="6776"/>
                </a:lnTo>
                <a:lnTo>
                  <a:pt x="19131" y="6389"/>
                </a:lnTo>
                <a:lnTo>
                  <a:pt x="19002" y="6021"/>
                </a:lnTo>
                <a:lnTo>
                  <a:pt x="18855" y="5653"/>
                </a:lnTo>
                <a:lnTo>
                  <a:pt x="18523" y="4916"/>
                </a:lnTo>
                <a:lnTo>
                  <a:pt x="18155" y="4217"/>
                </a:lnTo>
                <a:lnTo>
                  <a:pt x="17750" y="3536"/>
                </a:lnTo>
                <a:lnTo>
                  <a:pt x="17326" y="2873"/>
                </a:lnTo>
                <a:lnTo>
                  <a:pt x="16848" y="2247"/>
                </a:lnTo>
                <a:lnTo>
                  <a:pt x="16351" y="1639"/>
                </a:lnTo>
                <a:lnTo>
                  <a:pt x="15817" y="1068"/>
                </a:lnTo>
                <a:lnTo>
                  <a:pt x="15246" y="516"/>
                </a:lnTo>
                <a:lnTo>
                  <a:pt x="14657" y="0"/>
                </a:lnTo>
                <a:close/>
              </a:path>
            </a:pathLst>
          </a:custGeom>
          <a:solidFill>
            <a:srgbClr val="1D5885">
              <a:alpha val="138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
        <p:nvSpPr>
          <p:cNvPr id="20" name="Google Shape;20;p3"/>
          <p:cNvSpPr/>
          <p:nvPr/>
        </p:nvSpPr>
        <p:spPr>
          <a:xfrm>
            <a:off x="2221739" y="0"/>
            <a:ext cx="971624" cy="843005"/>
          </a:xfrm>
          <a:custGeom>
            <a:avLst/>
            <a:gdLst/>
            <a:ahLst/>
            <a:cxnLst/>
            <a:rect l="l" t="t" r="r" b="b"/>
            <a:pathLst>
              <a:path w="10017" h="8691" extrusionOk="0">
                <a:moveTo>
                  <a:pt x="1620" y="0"/>
                </a:moveTo>
                <a:lnTo>
                  <a:pt x="1436" y="185"/>
                </a:lnTo>
                <a:lnTo>
                  <a:pt x="1252" y="369"/>
                </a:lnTo>
                <a:lnTo>
                  <a:pt x="1105" y="553"/>
                </a:lnTo>
                <a:lnTo>
                  <a:pt x="939" y="755"/>
                </a:lnTo>
                <a:lnTo>
                  <a:pt x="792" y="958"/>
                </a:lnTo>
                <a:lnTo>
                  <a:pt x="663" y="1179"/>
                </a:lnTo>
                <a:lnTo>
                  <a:pt x="553" y="1400"/>
                </a:lnTo>
                <a:lnTo>
                  <a:pt x="442" y="1639"/>
                </a:lnTo>
                <a:lnTo>
                  <a:pt x="332" y="1878"/>
                </a:lnTo>
                <a:lnTo>
                  <a:pt x="258" y="2118"/>
                </a:lnTo>
                <a:lnTo>
                  <a:pt x="166" y="2376"/>
                </a:lnTo>
                <a:lnTo>
                  <a:pt x="111" y="2615"/>
                </a:lnTo>
                <a:lnTo>
                  <a:pt x="55" y="2873"/>
                </a:lnTo>
                <a:lnTo>
                  <a:pt x="37" y="3149"/>
                </a:lnTo>
                <a:lnTo>
                  <a:pt x="0" y="3407"/>
                </a:lnTo>
                <a:lnTo>
                  <a:pt x="0" y="3683"/>
                </a:lnTo>
                <a:lnTo>
                  <a:pt x="0" y="3941"/>
                </a:lnTo>
                <a:lnTo>
                  <a:pt x="19" y="4198"/>
                </a:lnTo>
                <a:lnTo>
                  <a:pt x="55" y="4438"/>
                </a:lnTo>
                <a:lnTo>
                  <a:pt x="111" y="4695"/>
                </a:lnTo>
                <a:lnTo>
                  <a:pt x="166" y="4935"/>
                </a:lnTo>
                <a:lnTo>
                  <a:pt x="221" y="5174"/>
                </a:lnTo>
                <a:lnTo>
                  <a:pt x="313" y="5413"/>
                </a:lnTo>
                <a:lnTo>
                  <a:pt x="387" y="5634"/>
                </a:lnTo>
                <a:lnTo>
                  <a:pt x="497" y="5855"/>
                </a:lnTo>
                <a:lnTo>
                  <a:pt x="608" y="6076"/>
                </a:lnTo>
                <a:lnTo>
                  <a:pt x="718" y="6279"/>
                </a:lnTo>
                <a:lnTo>
                  <a:pt x="847" y="6481"/>
                </a:lnTo>
                <a:lnTo>
                  <a:pt x="994" y="6684"/>
                </a:lnTo>
                <a:lnTo>
                  <a:pt x="1142" y="6868"/>
                </a:lnTo>
                <a:lnTo>
                  <a:pt x="1307" y="7052"/>
                </a:lnTo>
                <a:lnTo>
                  <a:pt x="1473" y="7218"/>
                </a:lnTo>
                <a:lnTo>
                  <a:pt x="1639" y="7384"/>
                </a:lnTo>
                <a:lnTo>
                  <a:pt x="1823" y="7549"/>
                </a:lnTo>
                <a:lnTo>
                  <a:pt x="2007" y="7697"/>
                </a:lnTo>
                <a:lnTo>
                  <a:pt x="2210" y="7844"/>
                </a:lnTo>
                <a:lnTo>
                  <a:pt x="2412" y="7973"/>
                </a:lnTo>
                <a:lnTo>
                  <a:pt x="2615" y="8083"/>
                </a:lnTo>
                <a:lnTo>
                  <a:pt x="2836" y="8194"/>
                </a:lnTo>
                <a:lnTo>
                  <a:pt x="3057" y="8304"/>
                </a:lnTo>
                <a:lnTo>
                  <a:pt x="3277" y="8378"/>
                </a:lnTo>
                <a:lnTo>
                  <a:pt x="3517" y="8470"/>
                </a:lnTo>
                <a:lnTo>
                  <a:pt x="3756" y="8525"/>
                </a:lnTo>
                <a:lnTo>
                  <a:pt x="3996" y="8580"/>
                </a:lnTo>
                <a:lnTo>
                  <a:pt x="4253" y="8636"/>
                </a:lnTo>
                <a:lnTo>
                  <a:pt x="4493" y="8672"/>
                </a:lnTo>
                <a:lnTo>
                  <a:pt x="4750" y="8691"/>
                </a:lnTo>
                <a:lnTo>
                  <a:pt x="5266" y="8691"/>
                </a:lnTo>
                <a:lnTo>
                  <a:pt x="5524" y="8672"/>
                </a:lnTo>
                <a:lnTo>
                  <a:pt x="5763" y="8636"/>
                </a:lnTo>
                <a:lnTo>
                  <a:pt x="6021" y="8580"/>
                </a:lnTo>
                <a:lnTo>
                  <a:pt x="6260" y="8525"/>
                </a:lnTo>
                <a:lnTo>
                  <a:pt x="6500" y="8470"/>
                </a:lnTo>
                <a:lnTo>
                  <a:pt x="6739" y="8378"/>
                </a:lnTo>
                <a:lnTo>
                  <a:pt x="6960" y="8304"/>
                </a:lnTo>
                <a:lnTo>
                  <a:pt x="7181" y="8194"/>
                </a:lnTo>
                <a:lnTo>
                  <a:pt x="7402" y="8083"/>
                </a:lnTo>
                <a:lnTo>
                  <a:pt x="7604" y="7973"/>
                </a:lnTo>
                <a:lnTo>
                  <a:pt x="7807" y="7844"/>
                </a:lnTo>
                <a:lnTo>
                  <a:pt x="8009" y="7697"/>
                </a:lnTo>
                <a:lnTo>
                  <a:pt x="8193" y="7549"/>
                </a:lnTo>
                <a:lnTo>
                  <a:pt x="8378" y="7384"/>
                </a:lnTo>
                <a:lnTo>
                  <a:pt x="8543" y="7218"/>
                </a:lnTo>
                <a:lnTo>
                  <a:pt x="8709" y="7052"/>
                </a:lnTo>
                <a:lnTo>
                  <a:pt x="8875" y="6868"/>
                </a:lnTo>
                <a:lnTo>
                  <a:pt x="9022" y="6684"/>
                </a:lnTo>
                <a:lnTo>
                  <a:pt x="9169" y="6481"/>
                </a:lnTo>
                <a:lnTo>
                  <a:pt x="9298" y="6279"/>
                </a:lnTo>
                <a:lnTo>
                  <a:pt x="9409" y="6076"/>
                </a:lnTo>
                <a:lnTo>
                  <a:pt x="9519" y="5855"/>
                </a:lnTo>
                <a:lnTo>
                  <a:pt x="9630" y="5634"/>
                </a:lnTo>
                <a:lnTo>
                  <a:pt x="9703" y="5413"/>
                </a:lnTo>
                <a:lnTo>
                  <a:pt x="9795" y="5174"/>
                </a:lnTo>
                <a:lnTo>
                  <a:pt x="9850" y="4935"/>
                </a:lnTo>
                <a:lnTo>
                  <a:pt x="9906" y="4695"/>
                </a:lnTo>
                <a:lnTo>
                  <a:pt x="9961" y="4438"/>
                </a:lnTo>
                <a:lnTo>
                  <a:pt x="9998" y="4198"/>
                </a:lnTo>
                <a:lnTo>
                  <a:pt x="10016" y="3941"/>
                </a:lnTo>
                <a:lnTo>
                  <a:pt x="10016" y="3683"/>
                </a:lnTo>
                <a:lnTo>
                  <a:pt x="10016" y="3407"/>
                </a:lnTo>
                <a:lnTo>
                  <a:pt x="9979" y="3149"/>
                </a:lnTo>
                <a:lnTo>
                  <a:pt x="9961" y="2873"/>
                </a:lnTo>
                <a:lnTo>
                  <a:pt x="9906" y="2615"/>
                </a:lnTo>
                <a:lnTo>
                  <a:pt x="9850" y="2376"/>
                </a:lnTo>
                <a:lnTo>
                  <a:pt x="9758" y="2118"/>
                </a:lnTo>
                <a:lnTo>
                  <a:pt x="9685" y="1878"/>
                </a:lnTo>
                <a:lnTo>
                  <a:pt x="9574" y="1639"/>
                </a:lnTo>
                <a:lnTo>
                  <a:pt x="9464" y="1400"/>
                </a:lnTo>
                <a:lnTo>
                  <a:pt x="9353" y="1179"/>
                </a:lnTo>
                <a:lnTo>
                  <a:pt x="9224" y="958"/>
                </a:lnTo>
                <a:lnTo>
                  <a:pt x="9077" y="755"/>
                </a:lnTo>
                <a:lnTo>
                  <a:pt x="8911" y="553"/>
                </a:lnTo>
                <a:lnTo>
                  <a:pt x="8764" y="369"/>
                </a:lnTo>
                <a:lnTo>
                  <a:pt x="8580" y="185"/>
                </a:lnTo>
                <a:lnTo>
                  <a:pt x="8396" y="0"/>
                </a:lnTo>
                <a:close/>
              </a:path>
            </a:pathLst>
          </a:custGeom>
          <a:solidFill>
            <a:srgbClr val="1D5885">
              <a:alpha val="138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
        <p:nvSpPr>
          <p:cNvPr id="21" name="Google Shape;21;p3"/>
          <p:cNvSpPr/>
          <p:nvPr/>
        </p:nvSpPr>
        <p:spPr>
          <a:xfrm>
            <a:off x="1680587" y="3914645"/>
            <a:ext cx="1491337" cy="1228764"/>
          </a:xfrm>
          <a:custGeom>
            <a:avLst/>
            <a:gdLst/>
            <a:ahLst/>
            <a:cxnLst/>
            <a:rect l="l" t="t" r="r" b="b"/>
            <a:pathLst>
              <a:path w="15375" h="12668" extrusionOk="0">
                <a:moveTo>
                  <a:pt x="6500" y="1"/>
                </a:moveTo>
                <a:lnTo>
                  <a:pt x="6187" y="167"/>
                </a:lnTo>
                <a:lnTo>
                  <a:pt x="5837" y="406"/>
                </a:lnTo>
                <a:lnTo>
                  <a:pt x="5377" y="719"/>
                </a:lnTo>
                <a:lnTo>
                  <a:pt x="4843" y="1105"/>
                </a:lnTo>
                <a:lnTo>
                  <a:pt x="4254" y="1603"/>
                </a:lnTo>
                <a:lnTo>
                  <a:pt x="3941" y="1879"/>
                </a:lnTo>
                <a:lnTo>
                  <a:pt x="3609" y="2173"/>
                </a:lnTo>
                <a:lnTo>
                  <a:pt x="3296" y="2486"/>
                </a:lnTo>
                <a:lnTo>
                  <a:pt x="2965" y="2818"/>
                </a:lnTo>
                <a:lnTo>
                  <a:pt x="2652" y="3186"/>
                </a:lnTo>
                <a:lnTo>
                  <a:pt x="2339" y="3573"/>
                </a:lnTo>
                <a:lnTo>
                  <a:pt x="2026" y="3978"/>
                </a:lnTo>
                <a:lnTo>
                  <a:pt x="1731" y="4401"/>
                </a:lnTo>
                <a:lnTo>
                  <a:pt x="1455" y="4843"/>
                </a:lnTo>
                <a:lnTo>
                  <a:pt x="1179" y="5303"/>
                </a:lnTo>
                <a:lnTo>
                  <a:pt x="939" y="5782"/>
                </a:lnTo>
                <a:lnTo>
                  <a:pt x="718" y="6298"/>
                </a:lnTo>
                <a:lnTo>
                  <a:pt x="516" y="6813"/>
                </a:lnTo>
                <a:lnTo>
                  <a:pt x="350" y="7365"/>
                </a:lnTo>
                <a:lnTo>
                  <a:pt x="203" y="7936"/>
                </a:lnTo>
                <a:lnTo>
                  <a:pt x="92" y="8525"/>
                </a:lnTo>
                <a:lnTo>
                  <a:pt x="19" y="9133"/>
                </a:lnTo>
                <a:lnTo>
                  <a:pt x="0" y="9759"/>
                </a:lnTo>
                <a:lnTo>
                  <a:pt x="0" y="10403"/>
                </a:lnTo>
                <a:lnTo>
                  <a:pt x="19" y="10735"/>
                </a:lnTo>
                <a:lnTo>
                  <a:pt x="56" y="11066"/>
                </a:lnTo>
                <a:lnTo>
                  <a:pt x="111" y="11471"/>
                </a:lnTo>
                <a:lnTo>
                  <a:pt x="185" y="11858"/>
                </a:lnTo>
                <a:lnTo>
                  <a:pt x="258" y="12263"/>
                </a:lnTo>
                <a:lnTo>
                  <a:pt x="369" y="12668"/>
                </a:lnTo>
                <a:lnTo>
                  <a:pt x="15209" y="12668"/>
                </a:lnTo>
                <a:lnTo>
                  <a:pt x="15264" y="12245"/>
                </a:lnTo>
                <a:lnTo>
                  <a:pt x="15319" y="11821"/>
                </a:lnTo>
                <a:lnTo>
                  <a:pt x="15337" y="11398"/>
                </a:lnTo>
                <a:lnTo>
                  <a:pt x="15356" y="10974"/>
                </a:lnTo>
                <a:lnTo>
                  <a:pt x="15374" y="10551"/>
                </a:lnTo>
                <a:lnTo>
                  <a:pt x="15356" y="10127"/>
                </a:lnTo>
                <a:lnTo>
                  <a:pt x="15337" y="9722"/>
                </a:lnTo>
                <a:lnTo>
                  <a:pt x="15301" y="9317"/>
                </a:lnTo>
                <a:lnTo>
                  <a:pt x="15245" y="8986"/>
                </a:lnTo>
                <a:lnTo>
                  <a:pt x="15209" y="8654"/>
                </a:lnTo>
                <a:lnTo>
                  <a:pt x="15061" y="8028"/>
                </a:lnTo>
                <a:lnTo>
                  <a:pt x="14896" y="7421"/>
                </a:lnTo>
                <a:lnTo>
                  <a:pt x="14675" y="6850"/>
                </a:lnTo>
                <a:lnTo>
                  <a:pt x="14435" y="6298"/>
                </a:lnTo>
                <a:lnTo>
                  <a:pt x="14177" y="5782"/>
                </a:lnTo>
                <a:lnTo>
                  <a:pt x="13883" y="5285"/>
                </a:lnTo>
                <a:lnTo>
                  <a:pt x="13570" y="4825"/>
                </a:lnTo>
                <a:lnTo>
                  <a:pt x="13238" y="4383"/>
                </a:lnTo>
                <a:lnTo>
                  <a:pt x="12889" y="3959"/>
                </a:lnTo>
                <a:lnTo>
                  <a:pt x="12520" y="3573"/>
                </a:lnTo>
                <a:lnTo>
                  <a:pt x="12152" y="3204"/>
                </a:lnTo>
                <a:lnTo>
                  <a:pt x="11766" y="2855"/>
                </a:lnTo>
                <a:lnTo>
                  <a:pt x="11379" y="2523"/>
                </a:lnTo>
                <a:lnTo>
                  <a:pt x="10992" y="2229"/>
                </a:lnTo>
                <a:lnTo>
                  <a:pt x="10587" y="1952"/>
                </a:lnTo>
                <a:lnTo>
                  <a:pt x="10201" y="1695"/>
                </a:lnTo>
                <a:lnTo>
                  <a:pt x="9814" y="1455"/>
                </a:lnTo>
                <a:lnTo>
                  <a:pt x="9427" y="1234"/>
                </a:lnTo>
                <a:lnTo>
                  <a:pt x="9059" y="1050"/>
                </a:lnTo>
                <a:lnTo>
                  <a:pt x="8378" y="700"/>
                </a:lnTo>
                <a:lnTo>
                  <a:pt x="7770" y="443"/>
                </a:lnTo>
                <a:lnTo>
                  <a:pt x="7236" y="240"/>
                </a:lnTo>
                <a:lnTo>
                  <a:pt x="6850" y="93"/>
                </a:lnTo>
                <a:lnTo>
                  <a:pt x="650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22;p3"/>
          <p:cNvSpPr txBox="1">
            <a:spLocks noGrp="1"/>
          </p:cNvSpPr>
          <p:nvPr>
            <p:ph type="ctrTitle"/>
          </p:nvPr>
        </p:nvSpPr>
        <p:spPr>
          <a:xfrm>
            <a:off x="5349175" y="1964350"/>
            <a:ext cx="3108900" cy="115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000"/>
              <a:buNone/>
              <a:defRPr sz="4000">
                <a:solidFill>
                  <a:schemeClr val="lt1"/>
                </a:solidFill>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23" name="Google Shape;23;p3"/>
          <p:cNvSpPr txBox="1">
            <a:spLocks noGrp="1"/>
          </p:cNvSpPr>
          <p:nvPr>
            <p:ph type="subTitle" idx="1"/>
          </p:nvPr>
        </p:nvSpPr>
        <p:spPr>
          <a:xfrm>
            <a:off x="5349175" y="3221054"/>
            <a:ext cx="31089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Tree>
    <p:extLst>
      <p:ext uri="{BB962C8B-B14F-4D97-AF65-F5344CB8AC3E}">
        <p14:creationId xmlns:p14="http://schemas.microsoft.com/office/powerpoint/2010/main" val="655281872"/>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4"/>
        <p:cNvGrpSpPr/>
        <p:nvPr/>
      </p:nvGrpSpPr>
      <p:grpSpPr>
        <a:xfrm>
          <a:off x="0" y="0"/>
          <a:ext cx="0" cy="0"/>
          <a:chOff x="0" y="0"/>
          <a:chExt cx="0" cy="0"/>
        </a:xfrm>
      </p:grpSpPr>
      <p:sp>
        <p:nvSpPr>
          <p:cNvPr id="25" name="Google Shape;25;p4"/>
          <p:cNvSpPr/>
          <p:nvPr/>
        </p:nvSpPr>
        <p:spPr>
          <a:xfrm>
            <a:off x="0" y="0"/>
            <a:ext cx="9144093" cy="5143522"/>
          </a:xfrm>
          <a:custGeom>
            <a:avLst/>
            <a:gdLst/>
            <a:ahLst/>
            <a:cxnLst/>
            <a:rect l="l" t="t" r="r" b="b"/>
            <a:pathLst>
              <a:path w="94269" h="53026" extrusionOk="0">
                <a:moveTo>
                  <a:pt x="13957" y="6721"/>
                </a:moveTo>
                <a:lnTo>
                  <a:pt x="14436" y="6960"/>
                </a:lnTo>
                <a:lnTo>
                  <a:pt x="14988" y="7255"/>
                </a:lnTo>
                <a:lnTo>
                  <a:pt x="15706" y="7660"/>
                </a:lnTo>
                <a:lnTo>
                  <a:pt x="16590" y="8157"/>
                </a:lnTo>
                <a:lnTo>
                  <a:pt x="17584" y="8746"/>
                </a:lnTo>
                <a:lnTo>
                  <a:pt x="18652" y="9446"/>
                </a:lnTo>
                <a:lnTo>
                  <a:pt x="19794" y="10219"/>
                </a:lnTo>
                <a:lnTo>
                  <a:pt x="20383" y="10642"/>
                </a:lnTo>
                <a:lnTo>
                  <a:pt x="20972" y="11084"/>
                </a:lnTo>
                <a:lnTo>
                  <a:pt x="21580" y="11526"/>
                </a:lnTo>
                <a:lnTo>
                  <a:pt x="22169" y="12005"/>
                </a:lnTo>
                <a:lnTo>
                  <a:pt x="22758" y="12502"/>
                </a:lnTo>
                <a:lnTo>
                  <a:pt x="23329" y="13018"/>
                </a:lnTo>
                <a:lnTo>
                  <a:pt x="23899" y="13533"/>
                </a:lnTo>
                <a:lnTo>
                  <a:pt x="24452" y="14085"/>
                </a:lnTo>
                <a:lnTo>
                  <a:pt x="24986" y="14638"/>
                </a:lnTo>
                <a:lnTo>
                  <a:pt x="25483" y="15208"/>
                </a:lnTo>
                <a:lnTo>
                  <a:pt x="25962" y="15798"/>
                </a:lnTo>
                <a:lnTo>
                  <a:pt x="26422" y="16405"/>
                </a:lnTo>
                <a:lnTo>
                  <a:pt x="26845" y="17013"/>
                </a:lnTo>
                <a:lnTo>
                  <a:pt x="27232" y="17639"/>
                </a:lnTo>
                <a:lnTo>
                  <a:pt x="27582" y="18283"/>
                </a:lnTo>
                <a:lnTo>
                  <a:pt x="27729" y="18596"/>
                </a:lnTo>
                <a:lnTo>
                  <a:pt x="27876" y="18928"/>
                </a:lnTo>
                <a:lnTo>
                  <a:pt x="28005" y="19241"/>
                </a:lnTo>
                <a:lnTo>
                  <a:pt x="28134" y="19572"/>
                </a:lnTo>
                <a:lnTo>
                  <a:pt x="28245" y="19885"/>
                </a:lnTo>
                <a:lnTo>
                  <a:pt x="28337" y="20216"/>
                </a:lnTo>
                <a:lnTo>
                  <a:pt x="28484" y="20842"/>
                </a:lnTo>
                <a:lnTo>
                  <a:pt x="28594" y="21468"/>
                </a:lnTo>
                <a:lnTo>
                  <a:pt x="28668" y="22094"/>
                </a:lnTo>
                <a:lnTo>
                  <a:pt x="28686" y="22702"/>
                </a:lnTo>
                <a:lnTo>
                  <a:pt x="28686" y="23291"/>
                </a:lnTo>
                <a:lnTo>
                  <a:pt x="28650" y="23880"/>
                </a:lnTo>
                <a:lnTo>
                  <a:pt x="28576" y="24451"/>
                </a:lnTo>
                <a:lnTo>
                  <a:pt x="28465" y="25003"/>
                </a:lnTo>
                <a:lnTo>
                  <a:pt x="28337" y="25556"/>
                </a:lnTo>
                <a:lnTo>
                  <a:pt x="28189" y="26090"/>
                </a:lnTo>
                <a:lnTo>
                  <a:pt x="28024" y="26587"/>
                </a:lnTo>
                <a:lnTo>
                  <a:pt x="27839" y="27084"/>
                </a:lnTo>
                <a:lnTo>
                  <a:pt x="27637" y="27563"/>
                </a:lnTo>
                <a:lnTo>
                  <a:pt x="27434" y="28023"/>
                </a:lnTo>
                <a:lnTo>
                  <a:pt x="27213" y="28446"/>
                </a:lnTo>
                <a:lnTo>
                  <a:pt x="26974" y="28870"/>
                </a:lnTo>
                <a:lnTo>
                  <a:pt x="26753" y="29257"/>
                </a:lnTo>
                <a:lnTo>
                  <a:pt x="26514" y="29625"/>
                </a:lnTo>
                <a:lnTo>
                  <a:pt x="26072" y="30288"/>
                </a:lnTo>
                <a:lnTo>
                  <a:pt x="25649" y="30840"/>
                </a:lnTo>
                <a:lnTo>
                  <a:pt x="25299" y="31300"/>
                </a:lnTo>
                <a:lnTo>
                  <a:pt x="25004" y="31632"/>
                </a:lnTo>
                <a:lnTo>
                  <a:pt x="24746" y="31889"/>
                </a:lnTo>
                <a:lnTo>
                  <a:pt x="24378" y="31889"/>
                </a:lnTo>
                <a:lnTo>
                  <a:pt x="23936" y="31871"/>
                </a:lnTo>
                <a:lnTo>
                  <a:pt x="23365" y="31834"/>
                </a:lnTo>
                <a:lnTo>
                  <a:pt x="22666" y="31742"/>
                </a:lnTo>
                <a:lnTo>
                  <a:pt x="21874" y="31613"/>
                </a:lnTo>
                <a:lnTo>
                  <a:pt x="21451" y="31521"/>
                </a:lnTo>
                <a:lnTo>
                  <a:pt x="21009" y="31429"/>
                </a:lnTo>
                <a:lnTo>
                  <a:pt x="20548" y="31300"/>
                </a:lnTo>
                <a:lnTo>
                  <a:pt x="20088" y="31171"/>
                </a:lnTo>
                <a:lnTo>
                  <a:pt x="19609" y="31006"/>
                </a:lnTo>
                <a:lnTo>
                  <a:pt x="19131" y="30822"/>
                </a:lnTo>
                <a:lnTo>
                  <a:pt x="18634" y="30619"/>
                </a:lnTo>
                <a:lnTo>
                  <a:pt x="18155" y="30380"/>
                </a:lnTo>
                <a:lnTo>
                  <a:pt x="17676" y="30122"/>
                </a:lnTo>
                <a:lnTo>
                  <a:pt x="17198" y="29846"/>
                </a:lnTo>
                <a:lnTo>
                  <a:pt x="16719" y="29533"/>
                </a:lnTo>
                <a:lnTo>
                  <a:pt x="16259" y="29201"/>
                </a:lnTo>
                <a:lnTo>
                  <a:pt x="15798" y="28815"/>
                </a:lnTo>
                <a:lnTo>
                  <a:pt x="15356" y="28410"/>
                </a:lnTo>
                <a:lnTo>
                  <a:pt x="14951" y="27968"/>
                </a:lnTo>
                <a:lnTo>
                  <a:pt x="14546" y="27507"/>
                </a:lnTo>
                <a:lnTo>
                  <a:pt x="14160" y="26992"/>
                </a:lnTo>
                <a:lnTo>
                  <a:pt x="13810" y="26440"/>
                </a:lnTo>
                <a:lnTo>
                  <a:pt x="13644" y="26145"/>
                </a:lnTo>
                <a:lnTo>
                  <a:pt x="13478" y="25850"/>
                </a:lnTo>
                <a:lnTo>
                  <a:pt x="13331" y="25537"/>
                </a:lnTo>
                <a:lnTo>
                  <a:pt x="13184" y="25224"/>
                </a:lnTo>
                <a:lnTo>
                  <a:pt x="13055" y="24893"/>
                </a:lnTo>
                <a:lnTo>
                  <a:pt x="12926" y="24562"/>
                </a:lnTo>
                <a:lnTo>
                  <a:pt x="12705" y="23862"/>
                </a:lnTo>
                <a:lnTo>
                  <a:pt x="12521" y="23162"/>
                </a:lnTo>
                <a:lnTo>
                  <a:pt x="12374" y="22426"/>
                </a:lnTo>
                <a:lnTo>
                  <a:pt x="12245" y="21689"/>
                </a:lnTo>
                <a:lnTo>
                  <a:pt x="12153" y="20935"/>
                </a:lnTo>
                <a:lnTo>
                  <a:pt x="12097" y="20161"/>
                </a:lnTo>
                <a:lnTo>
                  <a:pt x="12061" y="19388"/>
                </a:lnTo>
                <a:lnTo>
                  <a:pt x="12042" y="18615"/>
                </a:lnTo>
                <a:lnTo>
                  <a:pt x="12042" y="17841"/>
                </a:lnTo>
                <a:lnTo>
                  <a:pt x="12079" y="17086"/>
                </a:lnTo>
                <a:lnTo>
                  <a:pt x="12116" y="16313"/>
                </a:lnTo>
                <a:lnTo>
                  <a:pt x="12190" y="15558"/>
                </a:lnTo>
                <a:lnTo>
                  <a:pt x="12263" y="14803"/>
                </a:lnTo>
                <a:lnTo>
                  <a:pt x="12355" y="14085"/>
                </a:lnTo>
                <a:lnTo>
                  <a:pt x="12466" y="13367"/>
                </a:lnTo>
                <a:lnTo>
                  <a:pt x="12687" y="12005"/>
                </a:lnTo>
                <a:lnTo>
                  <a:pt x="12926" y="10753"/>
                </a:lnTo>
                <a:lnTo>
                  <a:pt x="13184" y="9611"/>
                </a:lnTo>
                <a:lnTo>
                  <a:pt x="13423" y="8636"/>
                </a:lnTo>
                <a:lnTo>
                  <a:pt x="13626" y="7844"/>
                </a:lnTo>
                <a:lnTo>
                  <a:pt x="13810" y="7236"/>
                </a:lnTo>
                <a:lnTo>
                  <a:pt x="13957" y="6721"/>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26;p4"/>
          <p:cNvSpPr/>
          <p:nvPr/>
        </p:nvSpPr>
        <p:spPr>
          <a:xfrm>
            <a:off x="1650244" y="3237827"/>
            <a:ext cx="930521" cy="1355672"/>
          </a:xfrm>
          <a:custGeom>
            <a:avLst/>
            <a:gdLst/>
            <a:ahLst/>
            <a:cxnLst/>
            <a:rect l="l" t="t" r="r" b="b"/>
            <a:pathLst>
              <a:path w="9593" h="13976" extrusionOk="0">
                <a:moveTo>
                  <a:pt x="7163" y="1"/>
                </a:moveTo>
                <a:lnTo>
                  <a:pt x="6610" y="19"/>
                </a:lnTo>
                <a:lnTo>
                  <a:pt x="6260" y="56"/>
                </a:lnTo>
                <a:lnTo>
                  <a:pt x="5874" y="111"/>
                </a:lnTo>
                <a:lnTo>
                  <a:pt x="5469" y="166"/>
                </a:lnTo>
                <a:lnTo>
                  <a:pt x="5027" y="277"/>
                </a:lnTo>
                <a:lnTo>
                  <a:pt x="4585" y="387"/>
                </a:lnTo>
                <a:lnTo>
                  <a:pt x="4125" y="553"/>
                </a:lnTo>
                <a:lnTo>
                  <a:pt x="3664" y="756"/>
                </a:lnTo>
                <a:lnTo>
                  <a:pt x="3204" y="995"/>
                </a:lnTo>
                <a:lnTo>
                  <a:pt x="2983" y="1124"/>
                </a:lnTo>
                <a:lnTo>
                  <a:pt x="2762" y="1271"/>
                </a:lnTo>
                <a:lnTo>
                  <a:pt x="2541" y="1418"/>
                </a:lnTo>
                <a:lnTo>
                  <a:pt x="2320" y="1603"/>
                </a:lnTo>
                <a:lnTo>
                  <a:pt x="2118" y="1787"/>
                </a:lnTo>
                <a:lnTo>
                  <a:pt x="1915" y="1971"/>
                </a:lnTo>
                <a:lnTo>
                  <a:pt x="1713" y="2192"/>
                </a:lnTo>
                <a:lnTo>
                  <a:pt x="1529" y="2413"/>
                </a:lnTo>
                <a:lnTo>
                  <a:pt x="1344" y="2652"/>
                </a:lnTo>
                <a:lnTo>
                  <a:pt x="1160" y="2910"/>
                </a:lnTo>
                <a:lnTo>
                  <a:pt x="1013" y="3186"/>
                </a:lnTo>
                <a:lnTo>
                  <a:pt x="866" y="3462"/>
                </a:lnTo>
                <a:lnTo>
                  <a:pt x="700" y="3830"/>
                </a:lnTo>
                <a:lnTo>
                  <a:pt x="553" y="4217"/>
                </a:lnTo>
                <a:lnTo>
                  <a:pt x="424" y="4622"/>
                </a:lnTo>
                <a:lnTo>
                  <a:pt x="313" y="5027"/>
                </a:lnTo>
                <a:lnTo>
                  <a:pt x="221" y="5451"/>
                </a:lnTo>
                <a:lnTo>
                  <a:pt x="148" y="5874"/>
                </a:lnTo>
                <a:lnTo>
                  <a:pt x="92" y="6298"/>
                </a:lnTo>
                <a:lnTo>
                  <a:pt x="56" y="6739"/>
                </a:lnTo>
                <a:lnTo>
                  <a:pt x="19" y="7181"/>
                </a:lnTo>
                <a:lnTo>
                  <a:pt x="0" y="7605"/>
                </a:lnTo>
                <a:lnTo>
                  <a:pt x="0" y="8489"/>
                </a:lnTo>
                <a:lnTo>
                  <a:pt x="37" y="9335"/>
                </a:lnTo>
                <a:lnTo>
                  <a:pt x="111" y="10164"/>
                </a:lnTo>
                <a:lnTo>
                  <a:pt x="185" y="10937"/>
                </a:lnTo>
                <a:lnTo>
                  <a:pt x="295" y="11655"/>
                </a:lnTo>
                <a:lnTo>
                  <a:pt x="405" y="12318"/>
                </a:lnTo>
                <a:lnTo>
                  <a:pt x="516" y="12871"/>
                </a:lnTo>
                <a:lnTo>
                  <a:pt x="682" y="13681"/>
                </a:lnTo>
                <a:lnTo>
                  <a:pt x="755" y="13975"/>
                </a:lnTo>
                <a:lnTo>
                  <a:pt x="1050" y="13846"/>
                </a:lnTo>
                <a:lnTo>
                  <a:pt x="1786" y="13497"/>
                </a:lnTo>
                <a:lnTo>
                  <a:pt x="2302" y="13239"/>
                </a:lnTo>
                <a:lnTo>
                  <a:pt x="2873" y="12926"/>
                </a:lnTo>
                <a:lnTo>
                  <a:pt x="3499" y="12558"/>
                </a:lnTo>
                <a:lnTo>
                  <a:pt x="4180" y="12152"/>
                </a:lnTo>
                <a:lnTo>
                  <a:pt x="4861" y="11711"/>
                </a:lnTo>
                <a:lnTo>
                  <a:pt x="5561" y="11213"/>
                </a:lnTo>
                <a:lnTo>
                  <a:pt x="6260" y="10680"/>
                </a:lnTo>
                <a:lnTo>
                  <a:pt x="6592" y="10385"/>
                </a:lnTo>
                <a:lnTo>
                  <a:pt x="6923" y="10090"/>
                </a:lnTo>
                <a:lnTo>
                  <a:pt x="7236" y="9796"/>
                </a:lnTo>
                <a:lnTo>
                  <a:pt x="7549" y="9483"/>
                </a:lnTo>
                <a:lnTo>
                  <a:pt x="7825" y="9170"/>
                </a:lnTo>
                <a:lnTo>
                  <a:pt x="8102" y="8838"/>
                </a:lnTo>
                <a:lnTo>
                  <a:pt x="8359" y="8507"/>
                </a:lnTo>
                <a:lnTo>
                  <a:pt x="8599" y="8157"/>
                </a:lnTo>
                <a:lnTo>
                  <a:pt x="8820" y="7807"/>
                </a:lnTo>
                <a:lnTo>
                  <a:pt x="9004" y="7457"/>
                </a:lnTo>
                <a:lnTo>
                  <a:pt x="9133" y="7163"/>
                </a:lnTo>
                <a:lnTo>
                  <a:pt x="9243" y="6868"/>
                </a:lnTo>
                <a:lnTo>
                  <a:pt x="9354" y="6592"/>
                </a:lnTo>
                <a:lnTo>
                  <a:pt x="9427" y="6298"/>
                </a:lnTo>
                <a:lnTo>
                  <a:pt x="9482" y="6021"/>
                </a:lnTo>
                <a:lnTo>
                  <a:pt x="9538" y="5727"/>
                </a:lnTo>
                <a:lnTo>
                  <a:pt x="9556" y="5451"/>
                </a:lnTo>
                <a:lnTo>
                  <a:pt x="9575" y="5174"/>
                </a:lnTo>
                <a:lnTo>
                  <a:pt x="9593" y="4917"/>
                </a:lnTo>
                <a:lnTo>
                  <a:pt x="9575" y="4641"/>
                </a:lnTo>
                <a:lnTo>
                  <a:pt x="9556" y="4383"/>
                </a:lnTo>
                <a:lnTo>
                  <a:pt x="9519" y="4125"/>
                </a:lnTo>
                <a:lnTo>
                  <a:pt x="9427" y="3609"/>
                </a:lnTo>
                <a:lnTo>
                  <a:pt x="9317" y="3131"/>
                </a:lnTo>
                <a:lnTo>
                  <a:pt x="9169" y="2670"/>
                </a:lnTo>
                <a:lnTo>
                  <a:pt x="8985" y="2247"/>
                </a:lnTo>
                <a:lnTo>
                  <a:pt x="8801" y="1842"/>
                </a:lnTo>
                <a:lnTo>
                  <a:pt x="8617" y="1474"/>
                </a:lnTo>
                <a:lnTo>
                  <a:pt x="8415" y="1142"/>
                </a:lnTo>
                <a:lnTo>
                  <a:pt x="8230" y="848"/>
                </a:lnTo>
                <a:lnTo>
                  <a:pt x="7899" y="387"/>
                </a:lnTo>
                <a:lnTo>
                  <a:pt x="2836" y="9777"/>
                </a:lnTo>
                <a:lnTo>
                  <a:pt x="716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27;p4"/>
          <p:cNvSpPr/>
          <p:nvPr/>
        </p:nvSpPr>
        <p:spPr>
          <a:xfrm>
            <a:off x="7602686" y="3512916"/>
            <a:ext cx="1278848" cy="1021604"/>
          </a:xfrm>
          <a:custGeom>
            <a:avLst/>
            <a:gdLst/>
            <a:ahLst/>
            <a:cxnLst/>
            <a:rect l="l" t="t" r="r" b="b"/>
            <a:pathLst>
              <a:path w="13184" h="10532" extrusionOk="0">
                <a:moveTo>
                  <a:pt x="4640" y="0"/>
                </a:moveTo>
                <a:lnTo>
                  <a:pt x="4107" y="19"/>
                </a:lnTo>
                <a:lnTo>
                  <a:pt x="3609" y="55"/>
                </a:lnTo>
                <a:lnTo>
                  <a:pt x="3112" y="147"/>
                </a:lnTo>
                <a:lnTo>
                  <a:pt x="2652" y="240"/>
                </a:lnTo>
                <a:lnTo>
                  <a:pt x="2229" y="368"/>
                </a:lnTo>
                <a:lnTo>
                  <a:pt x="1823" y="497"/>
                </a:lnTo>
                <a:lnTo>
                  <a:pt x="1455" y="645"/>
                </a:lnTo>
                <a:lnTo>
                  <a:pt x="1124" y="792"/>
                </a:lnTo>
                <a:lnTo>
                  <a:pt x="608" y="1050"/>
                </a:lnTo>
                <a:lnTo>
                  <a:pt x="9280" y="7659"/>
                </a:lnTo>
                <a:lnTo>
                  <a:pt x="93" y="1731"/>
                </a:lnTo>
                <a:lnTo>
                  <a:pt x="38" y="2302"/>
                </a:lnTo>
                <a:lnTo>
                  <a:pt x="1" y="2651"/>
                </a:lnTo>
                <a:lnTo>
                  <a:pt x="1" y="3038"/>
                </a:lnTo>
                <a:lnTo>
                  <a:pt x="1" y="3480"/>
                </a:lnTo>
                <a:lnTo>
                  <a:pt x="38" y="3922"/>
                </a:lnTo>
                <a:lnTo>
                  <a:pt x="93" y="4401"/>
                </a:lnTo>
                <a:lnTo>
                  <a:pt x="166" y="4879"/>
                </a:lnTo>
                <a:lnTo>
                  <a:pt x="295" y="5376"/>
                </a:lnTo>
                <a:lnTo>
                  <a:pt x="461" y="5873"/>
                </a:lnTo>
                <a:lnTo>
                  <a:pt x="553" y="6131"/>
                </a:lnTo>
                <a:lnTo>
                  <a:pt x="664" y="6389"/>
                </a:lnTo>
                <a:lnTo>
                  <a:pt x="792" y="6628"/>
                </a:lnTo>
                <a:lnTo>
                  <a:pt x="940" y="6868"/>
                </a:lnTo>
                <a:lnTo>
                  <a:pt x="1087" y="7107"/>
                </a:lnTo>
                <a:lnTo>
                  <a:pt x="1253" y="7346"/>
                </a:lnTo>
                <a:lnTo>
                  <a:pt x="1437" y="7586"/>
                </a:lnTo>
                <a:lnTo>
                  <a:pt x="1639" y="7807"/>
                </a:lnTo>
                <a:lnTo>
                  <a:pt x="1842" y="8028"/>
                </a:lnTo>
                <a:lnTo>
                  <a:pt x="2081" y="8249"/>
                </a:lnTo>
                <a:lnTo>
                  <a:pt x="2321" y="8451"/>
                </a:lnTo>
                <a:lnTo>
                  <a:pt x="2597" y="8654"/>
                </a:lnTo>
                <a:lnTo>
                  <a:pt x="2928" y="8875"/>
                </a:lnTo>
                <a:lnTo>
                  <a:pt x="3296" y="9077"/>
                </a:lnTo>
                <a:lnTo>
                  <a:pt x="3683" y="9280"/>
                </a:lnTo>
                <a:lnTo>
                  <a:pt x="4070" y="9445"/>
                </a:lnTo>
                <a:lnTo>
                  <a:pt x="4475" y="9611"/>
                </a:lnTo>
                <a:lnTo>
                  <a:pt x="4898" y="9758"/>
                </a:lnTo>
                <a:lnTo>
                  <a:pt x="5322" y="9869"/>
                </a:lnTo>
                <a:lnTo>
                  <a:pt x="5764" y="9998"/>
                </a:lnTo>
                <a:lnTo>
                  <a:pt x="6187" y="10090"/>
                </a:lnTo>
                <a:lnTo>
                  <a:pt x="6629" y="10182"/>
                </a:lnTo>
                <a:lnTo>
                  <a:pt x="7071" y="10255"/>
                </a:lnTo>
                <a:lnTo>
                  <a:pt x="7513" y="10329"/>
                </a:lnTo>
                <a:lnTo>
                  <a:pt x="8378" y="10421"/>
                </a:lnTo>
                <a:lnTo>
                  <a:pt x="9225" y="10476"/>
                </a:lnTo>
                <a:lnTo>
                  <a:pt x="10035" y="10513"/>
                </a:lnTo>
                <a:lnTo>
                  <a:pt x="10772" y="10532"/>
                </a:lnTo>
                <a:lnTo>
                  <a:pt x="11434" y="10513"/>
                </a:lnTo>
                <a:lnTo>
                  <a:pt x="12024" y="10495"/>
                </a:lnTo>
                <a:lnTo>
                  <a:pt x="12870" y="10458"/>
                </a:lnTo>
                <a:lnTo>
                  <a:pt x="13183" y="10421"/>
                </a:lnTo>
                <a:lnTo>
                  <a:pt x="13091" y="10127"/>
                </a:lnTo>
                <a:lnTo>
                  <a:pt x="12852" y="9316"/>
                </a:lnTo>
                <a:lnTo>
                  <a:pt x="12686" y="8764"/>
                </a:lnTo>
                <a:lnTo>
                  <a:pt x="12465" y="8138"/>
                </a:lnTo>
                <a:lnTo>
                  <a:pt x="12189" y="7438"/>
                </a:lnTo>
                <a:lnTo>
                  <a:pt x="11895" y="6684"/>
                </a:lnTo>
                <a:lnTo>
                  <a:pt x="11545" y="5929"/>
                </a:lnTo>
                <a:lnTo>
                  <a:pt x="11158" y="5137"/>
                </a:lnTo>
                <a:lnTo>
                  <a:pt x="10956" y="4750"/>
                </a:lnTo>
                <a:lnTo>
                  <a:pt x="10735" y="4364"/>
                </a:lnTo>
                <a:lnTo>
                  <a:pt x="10495" y="3977"/>
                </a:lnTo>
                <a:lnTo>
                  <a:pt x="10256" y="3590"/>
                </a:lnTo>
                <a:lnTo>
                  <a:pt x="9998" y="3222"/>
                </a:lnTo>
                <a:lnTo>
                  <a:pt x="9740" y="2872"/>
                </a:lnTo>
                <a:lnTo>
                  <a:pt x="9464" y="2523"/>
                </a:lnTo>
                <a:lnTo>
                  <a:pt x="9170" y="2191"/>
                </a:lnTo>
                <a:lnTo>
                  <a:pt x="8875" y="1878"/>
                </a:lnTo>
                <a:lnTo>
                  <a:pt x="8562" y="1584"/>
                </a:lnTo>
                <a:lnTo>
                  <a:pt x="8249" y="1307"/>
                </a:lnTo>
                <a:lnTo>
                  <a:pt x="7918" y="1068"/>
                </a:lnTo>
                <a:lnTo>
                  <a:pt x="7642" y="884"/>
                </a:lnTo>
                <a:lnTo>
                  <a:pt x="7365" y="718"/>
                </a:lnTo>
                <a:lnTo>
                  <a:pt x="7089" y="589"/>
                </a:lnTo>
                <a:lnTo>
                  <a:pt x="6813" y="460"/>
                </a:lnTo>
                <a:lnTo>
                  <a:pt x="6537" y="350"/>
                </a:lnTo>
                <a:lnTo>
                  <a:pt x="6261" y="258"/>
                </a:lnTo>
                <a:lnTo>
                  <a:pt x="5985" y="184"/>
                </a:lnTo>
                <a:lnTo>
                  <a:pt x="5708" y="111"/>
                </a:lnTo>
                <a:lnTo>
                  <a:pt x="5432" y="74"/>
                </a:lnTo>
                <a:lnTo>
                  <a:pt x="5174" y="37"/>
                </a:lnTo>
                <a:lnTo>
                  <a:pt x="4898" y="19"/>
                </a:lnTo>
                <a:lnTo>
                  <a:pt x="464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28;p4"/>
          <p:cNvSpPr/>
          <p:nvPr/>
        </p:nvSpPr>
        <p:spPr>
          <a:xfrm>
            <a:off x="6991883" y="3961149"/>
            <a:ext cx="566286" cy="927029"/>
          </a:xfrm>
          <a:custGeom>
            <a:avLst/>
            <a:gdLst/>
            <a:ahLst/>
            <a:cxnLst/>
            <a:rect l="l" t="t" r="r" b="b"/>
            <a:pathLst>
              <a:path w="5838" h="9557" extrusionOk="0">
                <a:moveTo>
                  <a:pt x="3628" y="0"/>
                </a:moveTo>
                <a:lnTo>
                  <a:pt x="3499" y="37"/>
                </a:lnTo>
                <a:lnTo>
                  <a:pt x="3149" y="129"/>
                </a:lnTo>
                <a:lnTo>
                  <a:pt x="2910" y="203"/>
                </a:lnTo>
                <a:lnTo>
                  <a:pt x="2634" y="313"/>
                </a:lnTo>
                <a:lnTo>
                  <a:pt x="2358" y="442"/>
                </a:lnTo>
                <a:lnTo>
                  <a:pt x="2045" y="608"/>
                </a:lnTo>
                <a:lnTo>
                  <a:pt x="1732" y="792"/>
                </a:lnTo>
                <a:lnTo>
                  <a:pt x="1419" y="1013"/>
                </a:lnTo>
                <a:lnTo>
                  <a:pt x="1124" y="1289"/>
                </a:lnTo>
                <a:lnTo>
                  <a:pt x="977" y="1418"/>
                </a:lnTo>
                <a:lnTo>
                  <a:pt x="848" y="1584"/>
                </a:lnTo>
                <a:lnTo>
                  <a:pt x="719" y="1750"/>
                </a:lnTo>
                <a:lnTo>
                  <a:pt x="590" y="1915"/>
                </a:lnTo>
                <a:lnTo>
                  <a:pt x="480" y="2099"/>
                </a:lnTo>
                <a:lnTo>
                  <a:pt x="369" y="2302"/>
                </a:lnTo>
                <a:lnTo>
                  <a:pt x="277" y="2504"/>
                </a:lnTo>
                <a:lnTo>
                  <a:pt x="203" y="2725"/>
                </a:lnTo>
                <a:lnTo>
                  <a:pt x="130" y="2946"/>
                </a:lnTo>
                <a:lnTo>
                  <a:pt x="75" y="3186"/>
                </a:lnTo>
                <a:lnTo>
                  <a:pt x="38" y="3443"/>
                </a:lnTo>
                <a:lnTo>
                  <a:pt x="19" y="3701"/>
                </a:lnTo>
                <a:lnTo>
                  <a:pt x="1" y="3959"/>
                </a:lnTo>
                <a:lnTo>
                  <a:pt x="1" y="4217"/>
                </a:lnTo>
                <a:lnTo>
                  <a:pt x="19" y="4493"/>
                </a:lnTo>
                <a:lnTo>
                  <a:pt x="56" y="4751"/>
                </a:lnTo>
                <a:lnTo>
                  <a:pt x="130" y="5303"/>
                </a:lnTo>
                <a:lnTo>
                  <a:pt x="259" y="5837"/>
                </a:lnTo>
                <a:lnTo>
                  <a:pt x="406" y="6353"/>
                </a:lnTo>
                <a:lnTo>
                  <a:pt x="572" y="6868"/>
                </a:lnTo>
                <a:lnTo>
                  <a:pt x="756" y="7365"/>
                </a:lnTo>
                <a:lnTo>
                  <a:pt x="940" y="7807"/>
                </a:lnTo>
                <a:lnTo>
                  <a:pt x="1142" y="8231"/>
                </a:lnTo>
                <a:lnTo>
                  <a:pt x="1474" y="8930"/>
                </a:lnTo>
                <a:lnTo>
                  <a:pt x="1732" y="9390"/>
                </a:lnTo>
                <a:lnTo>
                  <a:pt x="1824" y="9556"/>
                </a:lnTo>
                <a:lnTo>
                  <a:pt x="1971" y="9427"/>
                </a:lnTo>
                <a:lnTo>
                  <a:pt x="2376" y="9096"/>
                </a:lnTo>
                <a:lnTo>
                  <a:pt x="2947" y="8580"/>
                </a:lnTo>
                <a:lnTo>
                  <a:pt x="3260" y="8249"/>
                </a:lnTo>
                <a:lnTo>
                  <a:pt x="3610" y="7899"/>
                </a:lnTo>
                <a:lnTo>
                  <a:pt x="3959" y="7512"/>
                </a:lnTo>
                <a:lnTo>
                  <a:pt x="4309" y="7107"/>
                </a:lnTo>
                <a:lnTo>
                  <a:pt x="4641" y="6666"/>
                </a:lnTo>
                <a:lnTo>
                  <a:pt x="4954" y="6205"/>
                </a:lnTo>
                <a:lnTo>
                  <a:pt x="5230" y="5745"/>
                </a:lnTo>
                <a:lnTo>
                  <a:pt x="5359" y="5506"/>
                </a:lnTo>
                <a:lnTo>
                  <a:pt x="5469" y="5266"/>
                </a:lnTo>
                <a:lnTo>
                  <a:pt x="5561" y="5008"/>
                </a:lnTo>
                <a:lnTo>
                  <a:pt x="5653" y="4769"/>
                </a:lnTo>
                <a:lnTo>
                  <a:pt x="5727" y="4530"/>
                </a:lnTo>
                <a:lnTo>
                  <a:pt x="5782" y="4272"/>
                </a:lnTo>
                <a:lnTo>
                  <a:pt x="5819" y="4033"/>
                </a:lnTo>
                <a:lnTo>
                  <a:pt x="5837" y="3793"/>
                </a:lnTo>
                <a:lnTo>
                  <a:pt x="5837" y="3554"/>
                </a:lnTo>
                <a:lnTo>
                  <a:pt x="5837" y="3333"/>
                </a:lnTo>
                <a:lnTo>
                  <a:pt x="5801" y="3112"/>
                </a:lnTo>
                <a:lnTo>
                  <a:pt x="5764" y="2910"/>
                </a:lnTo>
                <a:lnTo>
                  <a:pt x="5727" y="2689"/>
                </a:lnTo>
                <a:lnTo>
                  <a:pt x="5653" y="2486"/>
                </a:lnTo>
                <a:lnTo>
                  <a:pt x="5580" y="2302"/>
                </a:lnTo>
                <a:lnTo>
                  <a:pt x="5506" y="2118"/>
                </a:lnTo>
                <a:lnTo>
                  <a:pt x="5322" y="1768"/>
                </a:lnTo>
                <a:lnTo>
                  <a:pt x="5119" y="1437"/>
                </a:lnTo>
                <a:lnTo>
                  <a:pt x="4898" y="1142"/>
                </a:lnTo>
                <a:lnTo>
                  <a:pt x="4677" y="884"/>
                </a:lnTo>
                <a:lnTo>
                  <a:pt x="4457" y="663"/>
                </a:lnTo>
                <a:lnTo>
                  <a:pt x="4236" y="461"/>
                </a:lnTo>
                <a:lnTo>
                  <a:pt x="4051" y="295"/>
                </a:lnTo>
                <a:lnTo>
                  <a:pt x="3757" y="74"/>
                </a:lnTo>
                <a:lnTo>
                  <a:pt x="362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29;p4"/>
          <p:cNvSpPr/>
          <p:nvPr/>
        </p:nvSpPr>
        <p:spPr>
          <a:xfrm>
            <a:off x="0" y="2514602"/>
            <a:ext cx="1378855" cy="1907408"/>
          </a:xfrm>
          <a:custGeom>
            <a:avLst/>
            <a:gdLst/>
            <a:ahLst/>
            <a:cxnLst/>
            <a:rect l="l" t="t" r="r" b="b"/>
            <a:pathLst>
              <a:path w="14215" h="19664" extrusionOk="0">
                <a:moveTo>
                  <a:pt x="4383" y="0"/>
                </a:moveTo>
                <a:lnTo>
                  <a:pt x="3794" y="18"/>
                </a:lnTo>
                <a:lnTo>
                  <a:pt x="3223" y="74"/>
                </a:lnTo>
                <a:lnTo>
                  <a:pt x="2652" y="147"/>
                </a:lnTo>
                <a:lnTo>
                  <a:pt x="2100" y="276"/>
                </a:lnTo>
                <a:lnTo>
                  <a:pt x="1548" y="405"/>
                </a:lnTo>
                <a:lnTo>
                  <a:pt x="1014" y="589"/>
                </a:lnTo>
                <a:lnTo>
                  <a:pt x="498" y="792"/>
                </a:lnTo>
                <a:lnTo>
                  <a:pt x="1" y="1031"/>
                </a:lnTo>
                <a:lnTo>
                  <a:pt x="1" y="18633"/>
                </a:lnTo>
                <a:lnTo>
                  <a:pt x="498" y="18872"/>
                </a:lnTo>
                <a:lnTo>
                  <a:pt x="1014" y="19075"/>
                </a:lnTo>
                <a:lnTo>
                  <a:pt x="1548" y="19259"/>
                </a:lnTo>
                <a:lnTo>
                  <a:pt x="2100" y="19388"/>
                </a:lnTo>
                <a:lnTo>
                  <a:pt x="2652" y="19516"/>
                </a:lnTo>
                <a:lnTo>
                  <a:pt x="3223" y="19590"/>
                </a:lnTo>
                <a:lnTo>
                  <a:pt x="3794" y="19645"/>
                </a:lnTo>
                <a:lnTo>
                  <a:pt x="4383" y="19664"/>
                </a:lnTo>
                <a:lnTo>
                  <a:pt x="4880" y="19645"/>
                </a:lnTo>
                <a:lnTo>
                  <a:pt x="5396" y="19608"/>
                </a:lnTo>
                <a:lnTo>
                  <a:pt x="5874" y="19553"/>
                </a:lnTo>
                <a:lnTo>
                  <a:pt x="6371" y="19461"/>
                </a:lnTo>
                <a:lnTo>
                  <a:pt x="6832" y="19351"/>
                </a:lnTo>
                <a:lnTo>
                  <a:pt x="7310" y="19222"/>
                </a:lnTo>
                <a:lnTo>
                  <a:pt x="7771" y="19075"/>
                </a:lnTo>
                <a:lnTo>
                  <a:pt x="8213" y="18890"/>
                </a:lnTo>
                <a:lnTo>
                  <a:pt x="8654" y="18688"/>
                </a:lnTo>
                <a:lnTo>
                  <a:pt x="9078" y="18485"/>
                </a:lnTo>
                <a:lnTo>
                  <a:pt x="9483" y="18246"/>
                </a:lnTo>
                <a:lnTo>
                  <a:pt x="9888" y="17988"/>
                </a:lnTo>
                <a:lnTo>
                  <a:pt x="10275" y="17712"/>
                </a:lnTo>
                <a:lnTo>
                  <a:pt x="10643" y="17417"/>
                </a:lnTo>
                <a:lnTo>
                  <a:pt x="10993" y="17104"/>
                </a:lnTo>
                <a:lnTo>
                  <a:pt x="11343" y="16791"/>
                </a:lnTo>
                <a:lnTo>
                  <a:pt x="11656" y="16442"/>
                </a:lnTo>
                <a:lnTo>
                  <a:pt x="11969" y="16092"/>
                </a:lnTo>
                <a:lnTo>
                  <a:pt x="12263" y="15724"/>
                </a:lnTo>
                <a:lnTo>
                  <a:pt x="12539" y="15337"/>
                </a:lnTo>
                <a:lnTo>
                  <a:pt x="12797" y="14932"/>
                </a:lnTo>
                <a:lnTo>
                  <a:pt x="13036" y="14527"/>
                </a:lnTo>
                <a:lnTo>
                  <a:pt x="13239" y="14103"/>
                </a:lnTo>
                <a:lnTo>
                  <a:pt x="13442" y="13662"/>
                </a:lnTo>
                <a:lnTo>
                  <a:pt x="13626" y="13220"/>
                </a:lnTo>
                <a:lnTo>
                  <a:pt x="13773" y="12759"/>
                </a:lnTo>
                <a:lnTo>
                  <a:pt x="13902" y="12281"/>
                </a:lnTo>
                <a:lnTo>
                  <a:pt x="14012" y="11820"/>
                </a:lnTo>
                <a:lnTo>
                  <a:pt x="14104" y="11323"/>
                </a:lnTo>
                <a:lnTo>
                  <a:pt x="14160" y="10845"/>
                </a:lnTo>
                <a:lnTo>
                  <a:pt x="14196" y="10329"/>
                </a:lnTo>
                <a:lnTo>
                  <a:pt x="14215" y="9832"/>
                </a:lnTo>
                <a:lnTo>
                  <a:pt x="14196" y="9335"/>
                </a:lnTo>
                <a:lnTo>
                  <a:pt x="14160" y="8819"/>
                </a:lnTo>
                <a:lnTo>
                  <a:pt x="14104" y="8341"/>
                </a:lnTo>
                <a:lnTo>
                  <a:pt x="14012" y="7843"/>
                </a:lnTo>
                <a:lnTo>
                  <a:pt x="13902" y="7383"/>
                </a:lnTo>
                <a:lnTo>
                  <a:pt x="13773" y="6904"/>
                </a:lnTo>
                <a:lnTo>
                  <a:pt x="13626" y="6444"/>
                </a:lnTo>
                <a:lnTo>
                  <a:pt x="13442" y="6002"/>
                </a:lnTo>
                <a:lnTo>
                  <a:pt x="13239" y="5560"/>
                </a:lnTo>
                <a:lnTo>
                  <a:pt x="13036" y="5137"/>
                </a:lnTo>
                <a:lnTo>
                  <a:pt x="12797" y="4732"/>
                </a:lnTo>
                <a:lnTo>
                  <a:pt x="12539" y="4327"/>
                </a:lnTo>
                <a:lnTo>
                  <a:pt x="12263" y="3940"/>
                </a:lnTo>
                <a:lnTo>
                  <a:pt x="11969" y="3572"/>
                </a:lnTo>
                <a:lnTo>
                  <a:pt x="11656" y="3222"/>
                </a:lnTo>
                <a:lnTo>
                  <a:pt x="11343" y="2872"/>
                </a:lnTo>
                <a:lnTo>
                  <a:pt x="10993" y="2559"/>
                </a:lnTo>
                <a:lnTo>
                  <a:pt x="10643" y="2246"/>
                </a:lnTo>
                <a:lnTo>
                  <a:pt x="10275" y="1952"/>
                </a:lnTo>
                <a:lnTo>
                  <a:pt x="9888" y="1676"/>
                </a:lnTo>
                <a:lnTo>
                  <a:pt x="9483" y="1418"/>
                </a:lnTo>
                <a:lnTo>
                  <a:pt x="9078" y="1178"/>
                </a:lnTo>
                <a:lnTo>
                  <a:pt x="8654" y="976"/>
                </a:lnTo>
                <a:lnTo>
                  <a:pt x="8213" y="773"/>
                </a:lnTo>
                <a:lnTo>
                  <a:pt x="7771" y="589"/>
                </a:lnTo>
                <a:lnTo>
                  <a:pt x="7310" y="442"/>
                </a:lnTo>
                <a:lnTo>
                  <a:pt x="6832" y="313"/>
                </a:lnTo>
                <a:lnTo>
                  <a:pt x="6371" y="203"/>
                </a:lnTo>
                <a:lnTo>
                  <a:pt x="5874" y="111"/>
                </a:lnTo>
                <a:lnTo>
                  <a:pt x="5396" y="55"/>
                </a:lnTo>
                <a:lnTo>
                  <a:pt x="4880" y="18"/>
                </a:lnTo>
                <a:lnTo>
                  <a:pt x="438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30;p4"/>
          <p:cNvSpPr/>
          <p:nvPr/>
        </p:nvSpPr>
        <p:spPr>
          <a:xfrm>
            <a:off x="2114578" y="0"/>
            <a:ext cx="1107352" cy="964471"/>
          </a:xfrm>
          <a:custGeom>
            <a:avLst/>
            <a:gdLst/>
            <a:ahLst/>
            <a:cxnLst/>
            <a:rect l="l" t="t" r="r" b="b"/>
            <a:pathLst>
              <a:path w="11416" h="9943" extrusionOk="0">
                <a:moveTo>
                  <a:pt x="1878" y="0"/>
                </a:moveTo>
                <a:lnTo>
                  <a:pt x="1676" y="203"/>
                </a:lnTo>
                <a:lnTo>
                  <a:pt x="1473" y="406"/>
                </a:lnTo>
                <a:lnTo>
                  <a:pt x="1271" y="626"/>
                </a:lnTo>
                <a:lnTo>
                  <a:pt x="1105" y="866"/>
                </a:lnTo>
                <a:lnTo>
                  <a:pt x="939" y="1105"/>
                </a:lnTo>
                <a:lnTo>
                  <a:pt x="774" y="1363"/>
                </a:lnTo>
                <a:lnTo>
                  <a:pt x="645" y="1621"/>
                </a:lnTo>
                <a:lnTo>
                  <a:pt x="516" y="1878"/>
                </a:lnTo>
                <a:lnTo>
                  <a:pt x="387" y="2155"/>
                </a:lnTo>
                <a:lnTo>
                  <a:pt x="295" y="2431"/>
                </a:lnTo>
                <a:lnTo>
                  <a:pt x="203" y="2725"/>
                </a:lnTo>
                <a:lnTo>
                  <a:pt x="129" y="3020"/>
                </a:lnTo>
                <a:lnTo>
                  <a:pt x="74" y="3315"/>
                </a:lnTo>
                <a:lnTo>
                  <a:pt x="37" y="3609"/>
                </a:lnTo>
                <a:lnTo>
                  <a:pt x="0" y="3922"/>
                </a:lnTo>
                <a:lnTo>
                  <a:pt x="0" y="4235"/>
                </a:lnTo>
                <a:lnTo>
                  <a:pt x="0" y="4530"/>
                </a:lnTo>
                <a:lnTo>
                  <a:pt x="37" y="4824"/>
                </a:lnTo>
                <a:lnTo>
                  <a:pt x="74" y="5100"/>
                </a:lnTo>
                <a:lnTo>
                  <a:pt x="111" y="5377"/>
                </a:lnTo>
                <a:lnTo>
                  <a:pt x="185" y="5653"/>
                </a:lnTo>
                <a:lnTo>
                  <a:pt x="258" y="5929"/>
                </a:lnTo>
                <a:lnTo>
                  <a:pt x="350" y="6205"/>
                </a:lnTo>
                <a:lnTo>
                  <a:pt x="442" y="6463"/>
                </a:lnTo>
                <a:lnTo>
                  <a:pt x="571" y="6702"/>
                </a:lnTo>
                <a:lnTo>
                  <a:pt x="682" y="6960"/>
                </a:lnTo>
                <a:lnTo>
                  <a:pt x="829" y="7199"/>
                </a:lnTo>
                <a:lnTo>
                  <a:pt x="976" y="7420"/>
                </a:lnTo>
                <a:lnTo>
                  <a:pt x="1142" y="7641"/>
                </a:lnTo>
                <a:lnTo>
                  <a:pt x="1308" y="7862"/>
                </a:lnTo>
                <a:lnTo>
                  <a:pt x="1492" y="8065"/>
                </a:lnTo>
                <a:lnTo>
                  <a:pt x="1676" y="8267"/>
                </a:lnTo>
                <a:lnTo>
                  <a:pt x="1878" y="8451"/>
                </a:lnTo>
                <a:lnTo>
                  <a:pt x="2081" y="8636"/>
                </a:lnTo>
                <a:lnTo>
                  <a:pt x="2302" y="8801"/>
                </a:lnTo>
                <a:lnTo>
                  <a:pt x="2523" y="8967"/>
                </a:lnTo>
                <a:lnTo>
                  <a:pt x="2744" y="9114"/>
                </a:lnTo>
                <a:lnTo>
                  <a:pt x="2983" y="9262"/>
                </a:lnTo>
                <a:lnTo>
                  <a:pt x="3241" y="9372"/>
                </a:lnTo>
                <a:lnTo>
                  <a:pt x="3480" y="9501"/>
                </a:lnTo>
                <a:lnTo>
                  <a:pt x="3738" y="9593"/>
                </a:lnTo>
                <a:lnTo>
                  <a:pt x="4014" y="9685"/>
                </a:lnTo>
                <a:lnTo>
                  <a:pt x="4290" y="9759"/>
                </a:lnTo>
                <a:lnTo>
                  <a:pt x="4567" y="9832"/>
                </a:lnTo>
                <a:lnTo>
                  <a:pt x="4843" y="9869"/>
                </a:lnTo>
                <a:lnTo>
                  <a:pt x="5119" y="9906"/>
                </a:lnTo>
                <a:lnTo>
                  <a:pt x="5413" y="9943"/>
                </a:lnTo>
                <a:lnTo>
                  <a:pt x="6003" y="9943"/>
                </a:lnTo>
                <a:lnTo>
                  <a:pt x="6297" y="9906"/>
                </a:lnTo>
                <a:lnTo>
                  <a:pt x="6573" y="9869"/>
                </a:lnTo>
                <a:lnTo>
                  <a:pt x="6850" y="9832"/>
                </a:lnTo>
                <a:lnTo>
                  <a:pt x="7126" y="9759"/>
                </a:lnTo>
                <a:lnTo>
                  <a:pt x="7402" y="9685"/>
                </a:lnTo>
                <a:lnTo>
                  <a:pt x="7678" y="9593"/>
                </a:lnTo>
                <a:lnTo>
                  <a:pt x="7936" y="9501"/>
                </a:lnTo>
                <a:lnTo>
                  <a:pt x="8175" y="9372"/>
                </a:lnTo>
                <a:lnTo>
                  <a:pt x="8433" y="9262"/>
                </a:lnTo>
                <a:lnTo>
                  <a:pt x="8672" y="9114"/>
                </a:lnTo>
                <a:lnTo>
                  <a:pt x="8893" y="8967"/>
                </a:lnTo>
                <a:lnTo>
                  <a:pt x="9114" y="8801"/>
                </a:lnTo>
                <a:lnTo>
                  <a:pt x="9335" y="8636"/>
                </a:lnTo>
                <a:lnTo>
                  <a:pt x="9538" y="8451"/>
                </a:lnTo>
                <a:lnTo>
                  <a:pt x="9740" y="8267"/>
                </a:lnTo>
                <a:lnTo>
                  <a:pt x="9924" y="8065"/>
                </a:lnTo>
                <a:lnTo>
                  <a:pt x="10108" y="7862"/>
                </a:lnTo>
                <a:lnTo>
                  <a:pt x="10274" y="7641"/>
                </a:lnTo>
                <a:lnTo>
                  <a:pt x="10440" y="7420"/>
                </a:lnTo>
                <a:lnTo>
                  <a:pt x="10587" y="7199"/>
                </a:lnTo>
                <a:lnTo>
                  <a:pt x="10734" y="6960"/>
                </a:lnTo>
                <a:lnTo>
                  <a:pt x="10845" y="6702"/>
                </a:lnTo>
                <a:lnTo>
                  <a:pt x="10974" y="6463"/>
                </a:lnTo>
                <a:lnTo>
                  <a:pt x="11066" y="6205"/>
                </a:lnTo>
                <a:lnTo>
                  <a:pt x="11158" y="5929"/>
                </a:lnTo>
                <a:lnTo>
                  <a:pt x="11232" y="5653"/>
                </a:lnTo>
                <a:lnTo>
                  <a:pt x="11305" y="5377"/>
                </a:lnTo>
                <a:lnTo>
                  <a:pt x="11342" y="5100"/>
                </a:lnTo>
                <a:lnTo>
                  <a:pt x="11379" y="4824"/>
                </a:lnTo>
                <a:lnTo>
                  <a:pt x="11416" y="4530"/>
                </a:lnTo>
                <a:lnTo>
                  <a:pt x="11416" y="4235"/>
                </a:lnTo>
                <a:lnTo>
                  <a:pt x="11416" y="3922"/>
                </a:lnTo>
                <a:lnTo>
                  <a:pt x="11379" y="3609"/>
                </a:lnTo>
                <a:lnTo>
                  <a:pt x="11342" y="3315"/>
                </a:lnTo>
                <a:lnTo>
                  <a:pt x="11287" y="3020"/>
                </a:lnTo>
                <a:lnTo>
                  <a:pt x="11213" y="2725"/>
                </a:lnTo>
                <a:lnTo>
                  <a:pt x="11121" y="2431"/>
                </a:lnTo>
                <a:lnTo>
                  <a:pt x="11029" y="2155"/>
                </a:lnTo>
                <a:lnTo>
                  <a:pt x="10900" y="1878"/>
                </a:lnTo>
                <a:lnTo>
                  <a:pt x="10771" y="1621"/>
                </a:lnTo>
                <a:lnTo>
                  <a:pt x="10642" y="1363"/>
                </a:lnTo>
                <a:lnTo>
                  <a:pt x="10477" y="1105"/>
                </a:lnTo>
                <a:lnTo>
                  <a:pt x="10311" y="866"/>
                </a:lnTo>
                <a:lnTo>
                  <a:pt x="10145" y="626"/>
                </a:lnTo>
                <a:lnTo>
                  <a:pt x="9943" y="406"/>
                </a:lnTo>
                <a:lnTo>
                  <a:pt x="9740" y="203"/>
                </a:lnTo>
                <a:lnTo>
                  <a:pt x="95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31;p4"/>
          <p:cNvSpPr/>
          <p:nvPr/>
        </p:nvSpPr>
        <p:spPr>
          <a:xfrm>
            <a:off x="7600940" y="421461"/>
            <a:ext cx="1543076" cy="2686124"/>
          </a:xfrm>
          <a:custGeom>
            <a:avLst/>
            <a:gdLst/>
            <a:ahLst/>
            <a:cxnLst/>
            <a:rect l="l" t="t" r="r" b="b"/>
            <a:pathLst>
              <a:path w="15908" h="27692" extrusionOk="0">
                <a:moveTo>
                  <a:pt x="13846" y="1"/>
                </a:moveTo>
                <a:lnTo>
                  <a:pt x="13128" y="19"/>
                </a:lnTo>
                <a:lnTo>
                  <a:pt x="12428" y="74"/>
                </a:lnTo>
                <a:lnTo>
                  <a:pt x="11729" y="166"/>
                </a:lnTo>
                <a:lnTo>
                  <a:pt x="11047" y="277"/>
                </a:lnTo>
                <a:lnTo>
                  <a:pt x="10384" y="442"/>
                </a:lnTo>
                <a:lnTo>
                  <a:pt x="9722" y="627"/>
                </a:lnTo>
                <a:lnTo>
                  <a:pt x="9077" y="848"/>
                </a:lnTo>
                <a:lnTo>
                  <a:pt x="8451" y="1087"/>
                </a:lnTo>
                <a:lnTo>
                  <a:pt x="7844" y="1363"/>
                </a:lnTo>
                <a:lnTo>
                  <a:pt x="7255" y="1676"/>
                </a:lnTo>
                <a:lnTo>
                  <a:pt x="6665" y="2007"/>
                </a:lnTo>
                <a:lnTo>
                  <a:pt x="6113" y="2357"/>
                </a:lnTo>
                <a:lnTo>
                  <a:pt x="5561" y="2744"/>
                </a:lnTo>
                <a:lnTo>
                  <a:pt x="5045" y="3167"/>
                </a:lnTo>
                <a:lnTo>
                  <a:pt x="4530" y="3591"/>
                </a:lnTo>
                <a:lnTo>
                  <a:pt x="4051" y="4051"/>
                </a:lnTo>
                <a:lnTo>
                  <a:pt x="3591" y="4530"/>
                </a:lnTo>
                <a:lnTo>
                  <a:pt x="3167" y="5045"/>
                </a:lnTo>
                <a:lnTo>
                  <a:pt x="2744" y="5561"/>
                </a:lnTo>
                <a:lnTo>
                  <a:pt x="2357" y="6113"/>
                </a:lnTo>
                <a:lnTo>
                  <a:pt x="2007" y="6666"/>
                </a:lnTo>
                <a:lnTo>
                  <a:pt x="1676" y="7255"/>
                </a:lnTo>
                <a:lnTo>
                  <a:pt x="1363" y="7844"/>
                </a:lnTo>
                <a:lnTo>
                  <a:pt x="1087" y="8452"/>
                </a:lnTo>
                <a:lnTo>
                  <a:pt x="847" y="9078"/>
                </a:lnTo>
                <a:lnTo>
                  <a:pt x="626" y="9722"/>
                </a:lnTo>
                <a:lnTo>
                  <a:pt x="442" y="10385"/>
                </a:lnTo>
                <a:lnTo>
                  <a:pt x="276" y="11048"/>
                </a:lnTo>
                <a:lnTo>
                  <a:pt x="166" y="11729"/>
                </a:lnTo>
                <a:lnTo>
                  <a:pt x="74" y="12428"/>
                </a:lnTo>
                <a:lnTo>
                  <a:pt x="19" y="13128"/>
                </a:lnTo>
                <a:lnTo>
                  <a:pt x="0" y="13846"/>
                </a:lnTo>
                <a:lnTo>
                  <a:pt x="19" y="14564"/>
                </a:lnTo>
                <a:lnTo>
                  <a:pt x="74" y="15264"/>
                </a:lnTo>
                <a:lnTo>
                  <a:pt x="166" y="15964"/>
                </a:lnTo>
                <a:lnTo>
                  <a:pt x="276" y="16645"/>
                </a:lnTo>
                <a:lnTo>
                  <a:pt x="442" y="17308"/>
                </a:lnTo>
                <a:lnTo>
                  <a:pt x="626" y="17970"/>
                </a:lnTo>
                <a:lnTo>
                  <a:pt x="847" y="18615"/>
                </a:lnTo>
                <a:lnTo>
                  <a:pt x="1087" y="19241"/>
                </a:lnTo>
                <a:lnTo>
                  <a:pt x="1363" y="19848"/>
                </a:lnTo>
                <a:lnTo>
                  <a:pt x="1676" y="20438"/>
                </a:lnTo>
                <a:lnTo>
                  <a:pt x="2007" y="21027"/>
                </a:lnTo>
                <a:lnTo>
                  <a:pt x="2357" y="21579"/>
                </a:lnTo>
                <a:lnTo>
                  <a:pt x="2744" y="22131"/>
                </a:lnTo>
                <a:lnTo>
                  <a:pt x="3167" y="22647"/>
                </a:lnTo>
                <a:lnTo>
                  <a:pt x="3591" y="23162"/>
                </a:lnTo>
                <a:lnTo>
                  <a:pt x="4051" y="23641"/>
                </a:lnTo>
                <a:lnTo>
                  <a:pt x="4530" y="24101"/>
                </a:lnTo>
                <a:lnTo>
                  <a:pt x="5045" y="24525"/>
                </a:lnTo>
                <a:lnTo>
                  <a:pt x="5561" y="24948"/>
                </a:lnTo>
                <a:lnTo>
                  <a:pt x="6113" y="25335"/>
                </a:lnTo>
                <a:lnTo>
                  <a:pt x="6665" y="25685"/>
                </a:lnTo>
                <a:lnTo>
                  <a:pt x="7255" y="26016"/>
                </a:lnTo>
                <a:lnTo>
                  <a:pt x="7844" y="26329"/>
                </a:lnTo>
                <a:lnTo>
                  <a:pt x="8451" y="26605"/>
                </a:lnTo>
                <a:lnTo>
                  <a:pt x="9077" y="26845"/>
                </a:lnTo>
                <a:lnTo>
                  <a:pt x="9722" y="27066"/>
                </a:lnTo>
                <a:lnTo>
                  <a:pt x="10384" y="27250"/>
                </a:lnTo>
                <a:lnTo>
                  <a:pt x="11047" y="27416"/>
                </a:lnTo>
                <a:lnTo>
                  <a:pt x="11729" y="27526"/>
                </a:lnTo>
                <a:lnTo>
                  <a:pt x="12428" y="27618"/>
                </a:lnTo>
                <a:lnTo>
                  <a:pt x="13128" y="27673"/>
                </a:lnTo>
                <a:lnTo>
                  <a:pt x="13846" y="27692"/>
                </a:lnTo>
                <a:lnTo>
                  <a:pt x="14361" y="27673"/>
                </a:lnTo>
                <a:lnTo>
                  <a:pt x="14895" y="27655"/>
                </a:lnTo>
                <a:lnTo>
                  <a:pt x="15392" y="27600"/>
                </a:lnTo>
                <a:lnTo>
                  <a:pt x="15908" y="27544"/>
                </a:lnTo>
                <a:lnTo>
                  <a:pt x="15908" y="148"/>
                </a:lnTo>
                <a:lnTo>
                  <a:pt x="15392" y="93"/>
                </a:lnTo>
                <a:lnTo>
                  <a:pt x="14895" y="37"/>
                </a:lnTo>
                <a:lnTo>
                  <a:pt x="14361" y="19"/>
                </a:lnTo>
                <a:lnTo>
                  <a:pt x="138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32;p4"/>
          <p:cNvSpPr txBox="1">
            <a:spLocks noGrp="1"/>
          </p:cNvSpPr>
          <p:nvPr>
            <p:ph type="body" idx="1"/>
          </p:nvPr>
        </p:nvSpPr>
        <p:spPr>
          <a:xfrm>
            <a:off x="3344575" y="1323600"/>
            <a:ext cx="3859200" cy="819900"/>
          </a:xfrm>
          <a:prstGeom prst="rect">
            <a:avLst/>
          </a:prstGeom>
        </p:spPr>
        <p:txBody>
          <a:bodyPr spcFirstLastPara="1" wrap="square" lIns="91425" tIns="91425" rIns="91425" bIns="91425" anchor="t" anchorCtr="0">
            <a:noAutofit/>
          </a:bodyPr>
          <a:lstStyle>
            <a:lvl1pPr marL="457200" lvl="0" indent="-393700" rtl="0">
              <a:spcBef>
                <a:spcPts val="600"/>
              </a:spcBef>
              <a:spcAft>
                <a:spcPts val="0"/>
              </a:spcAft>
              <a:buClr>
                <a:schemeClr val="accent2"/>
              </a:buClr>
              <a:buSzPts val="2600"/>
              <a:buChar char="⊷"/>
              <a:defRPr sz="2600" i="1">
                <a:solidFill>
                  <a:schemeClr val="accent2"/>
                </a:solidFill>
              </a:defRPr>
            </a:lvl1pPr>
            <a:lvl2pPr marL="914400" lvl="1" indent="-393700" rtl="0">
              <a:spcBef>
                <a:spcPts val="0"/>
              </a:spcBef>
              <a:spcAft>
                <a:spcPts val="0"/>
              </a:spcAft>
              <a:buClr>
                <a:schemeClr val="accent2"/>
              </a:buClr>
              <a:buSzPts val="2600"/>
              <a:buChar char="⊶"/>
              <a:defRPr sz="2600" i="1">
                <a:solidFill>
                  <a:schemeClr val="accent2"/>
                </a:solidFill>
              </a:defRPr>
            </a:lvl2pPr>
            <a:lvl3pPr marL="1371600" lvl="2" indent="-393700" rtl="0">
              <a:spcBef>
                <a:spcPts val="0"/>
              </a:spcBef>
              <a:spcAft>
                <a:spcPts val="0"/>
              </a:spcAft>
              <a:buClr>
                <a:schemeClr val="accent2"/>
              </a:buClr>
              <a:buSzPts val="2600"/>
              <a:buChar char="⊸"/>
              <a:defRPr sz="2600" i="1">
                <a:solidFill>
                  <a:schemeClr val="accent2"/>
                </a:solidFill>
              </a:defRPr>
            </a:lvl3pPr>
            <a:lvl4pPr marL="1828800" lvl="3" indent="-393700" rtl="0">
              <a:spcBef>
                <a:spcPts val="0"/>
              </a:spcBef>
              <a:spcAft>
                <a:spcPts val="0"/>
              </a:spcAft>
              <a:buClr>
                <a:schemeClr val="accent2"/>
              </a:buClr>
              <a:buSzPts val="2600"/>
              <a:buChar char="●"/>
              <a:defRPr sz="2600" i="1">
                <a:solidFill>
                  <a:schemeClr val="accent2"/>
                </a:solidFill>
              </a:defRPr>
            </a:lvl4pPr>
            <a:lvl5pPr marL="2286000" lvl="4" indent="-393700" rtl="0">
              <a:spcBef>
                <a:spcPts val="0"/>
              </a:spcBef>
              <a:spcAft>
                <a:spcPts val="0"/>
              </a:spcAft>
              <a:buClr>
                <a:schemeClr val="accent2"/>
              </a:buClr>
              <a:buSzPts val="2600"/>
              <a:buChar char="○"/>
              <a:defRPr sz="2600" i="1">
                <a:solidFill>
                  <a:schemeClr val="accent2"/>
                </a:solidFill>
              </a:defRPr>
            </a:lvl5pPr>
            <a:lvl6pPr marL="2743200" lvl="5" indent="-393700" rtl="0">
              <a:spcBef>
                <a:spcPts val="0"/>
              </a:spcBef>
              <a:spcAft>
                <a:spcPts val="0"/>
              </a:spcAft>
              <a:buClr>
                <a:schemeClr val="accent2"/>
              </a:buClr>
              <a:buSzPts val="2600"/>
              <a:buChar char="■"/>
              <a:defRPr sz="2600" i="1">
                <a:solidFill>
                  <a:schemeClr val="accent2"/>
                </a:solidFill>
              </a:defRPr>
            </a:lvl6pPr>
            <a:lvl7pPr marL="3200400" lvl="6" indent="-393700" rtl="0">
              <a:spcBef>
                <a:spcPts val="0"/>
              </a:spcBef>
              <a:spcAft>
                <a:spcPts val="0"/>
              </a:spcAft>
              <a:buClr>
                <a:schemeClr val="accent2"/>
              </a:buClr>
              <a:buSzPts val="2600"/>
              <a:buChar char="●"/>
              <a:defRPr sz="2600" i="1">
                <a:solidFill>
                  <a:schemeClr val="accent2"/>
                </a:solidFill>
              </a:defRPr>
            </a:lvl7pPr>
            <a:lvl8pPr marL="3657600" lvl="7" indent="-393700" rtl="0">
              <a:spcBef>
                <a:spcPts val="0"/>
              </a:spcBef>
              <a:spcAft>
                <a:spcPts val="0"/>
              </a:spcAft>
              <a:buClr>
                <a:schemeClr val="accent2"/>
              </a:buClr>
              <a:buSzPts val="2600"/>
              <a:buChar char="○"/>
              <a:defRPr sz="2600" i="1">
                <a:solidFill>
                  <a:schemeClr val="accent2"/>
                </a:solidFill>
              </a:defRPr>
            </a:lvl8pPr>
            <a:lvl9pPr marL="4114800" lvl="8" indent="-393700">
              <a:spcBef>
                <a:spcPts val="0"/>
              </a:spcBef>
              <a:spcAft>
                <a:spcPts val="0"/>
              </a:spcAft>
              <a:buClr>
                <a:schemeClr val="accent2"/>
              </a:buClr>
              <a:buSzPts val="2600"/>
              <a:buChar char="■"/>
              <a:defRPr sz="2600" i="1">
                <a:solidFill>
                  <a:schemeClr val="accent2"/>
                </a:solidFill>
              </a:defRPr>
            </a:lvl9pPr>
          </a:lstStyle>
          <a:p>
            <a:endParaRPr/>
          </a:p>
        </p:txBody>
      </p:sp>
      <p:sp>
        <p:nvSpPr>
          <p:cNvPr id="33" name="Google Shape;33;p4"/>
          <p:cNvSpPr txBox="1"/>
          <p:nvPr/>
        </p:nvSpPr>
        <p:spPr>
          <a:xfrm>
            <a:off x="1531725" y="1092169"/>
            <a:ext cx="1957200" cy="6537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600" b="0" i="0" u="none" strike="noStrike" kern="0" cap="none" spc="0" normalizeH="0" baseline="0" noProof="0">
                <a:ln>
                  <a:noFill/>
                </a:ln>
                <a:solidFill>
                  <a:srgbClr val="484F56"/>
                </a:solidFill>
                <a:effectLst/>
                <a:uLnTx/>
                <a:uFillTx/>
                <a:latin typeface="Dosis"/>
                <a:ea typeface="Dosis"/>
                <a:cs typeface="Dosis"/>
                <a:sym typeface="Dosis"/>
              </a:rPr>
              <a:t>“</a:t>
            </a:r>
            <a:endParaRPr kumimoji="0" sz="9600" b="0" i="0" u="none" strike="noStrike" kern="0" cap="none" spc="0" normalizeH="0" baseline="0" noProof="0">
              <a:ln>
                <a:noFill/>
              </a:ln>
              <a:solidFill>
                <a:srgbClr val="484F56"/>
              </a:solidFill>
              <a:effectLst/>
              <a:uLnTx/>
              <a:uFillTx/>
              <a:latin typeface="Dosis"/>
              <a:ea typeface="Dosis"/>
              <a:cs typeface="Dosis"/>
              <a:sym typeface="Dosis"/>
            </a:endParaRPr>
          </a:p>
        </p:txBody>
      </p:sp>
      <p:sp>
        <p:nvSpPr>
          <p:cNvPr id="34" name="Google Shape;34;p4"/>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601258291"/>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5"/>
        <p:cNvGrpSpPr/>
        <p:nvPr/>
      </p:nvGrpSpPr>
      <p:grpSpPr>
        <a:xfrm>
          <a:off x="0" y="0"/>
          <a:ext cx="0" cy="0"/>
          <a:chOff x="0" y="0"/>
          <a:chExt cx="0" cy="0"/>
        </a:xfrm>
      </p:grpSpPr>
      <p:sp>
        <p:nvSpPr>
          <p:cNvPr id="36" name="Google Shape;36;p5"/>
          <p:cNvSpPr/>
          <p:nvPr/>
        </p:nvSpPr>
        <p:spPr>
          <a:xfrm>
            <a:off x="0" y="0"/>
            <a:ext cx="9144093" cy="5143522"/>
          </a:xfrm>
          <a:custGeom>
            <a:avLst/>
            <a:gdLst/>
            <a:ahLst/>
            <a:cxnLst/>
            <a:rect l="l" t="t" r="r" b="b"/>
            <a:pathLst>
              <a:path w="94269" h="53026" extrusionOk="0">
                <a:moveTo>
                  <a:pt x="40138" y="14729"/>
                </a:moveTo>
                <a:lnTo>
                  <a:pt x="40211" y="15411"/>
                </a:lnTo>
                <a:lnTo>
                  <a:pt x="40303" y="16239"/>
                </a:lnTo>
                <a:lnTo>
                  <a:pt x="40395" y="17325"/>
                </a:lnTo>
                <a:lnTo>
                  <a:pt x="40469" y="18633"/>
                </a:lnTo>
                <a:lnTo>
                  <a:pt x="40543" y="20161"/>
                </a:lnTo>
                <a:lnTo>
                  <a:pt x="40561" y="20989"/>
                </a:lnTo>
                <a:lnTo>
                  <a:pt x="40579" y="21855"/>
                </a:lnTo>
                <a:lnTo>
                  <a:pt x="40561" y="22738"/>
                </a:lnTo>
                <a:lnTo>
                  <a:pt x="40561" y="23659"/>
                </a:lnTo>
                <a:lnTo>
                  <a:pt x="40524" y="24616"/>
                </a:lnTo>
                <a:lnTo>
                  <a:pt x="40469" y="25574"/>
                </a:lnTo>
                <a:lnTo>
                  <a:pt x="40395" y="26568"/>
                </a:lnTo>
                <a:lnTo>
                  <a:pt x="40303" y="27562"/>
                </a:lnTo>
                <a:lnTo>
                  <a:pt x="40193" y="28556"/>
                </a:lnTo>
                <a:lnTo>
                  <a:pt x="40064" y="29569"/>
                </a:lnTo>
                <a:lnTo>
                  <a:pt x="39880" y="30563"/>
                </a:lnTo>
                <a:lnTo>
                  <a:pt x="39696" y="31558"/>
                </a:lnTo>
                <a:lnTo>
                  <a:pt x="39475" y="32552"/>
                </a:lnTo>
                <a:lnTo>
                  <a:pt x="39217" y="33528"/>
                </a:lnTo>
                <a:lnTo>
                  <a:pt x="38922" y="34485"/>
                </a:lnTo>
                <a:lnTo>
                  <a:pt x="38591" y="35424"/>
                </a:lnTo>
                <a:lnTo>
                  <a:pt x="38407" y="35884"/>
                </a:lnTo>
                <a:lnTo>
                  <a:pt x="38223" y="36326"/>
                </a:lnTo>
                <a:lnTo>
                  <a:pt x="38039" y="36768"/>
                </a:lnTo>
                <a:lnTo>
                  <a:pt x="37818" y="37210"/>
                </a:lnTo>
                <a:lnTo>
                  <a:pt x="37597" y="37633"/>
                </a:lnTo>
                <a:lnTo>
                  <a:pt x="37376" y="38038"/>
                </a:lnTo>
                <a:lnTo>
                  <a:pt x="37136" y="38444"/>
                </a:lnTo>
                <a:lnTo>
                  <a:pt x="36897" y="38849"/>
                </a:lnTo>
                <a:lnTo>
                  <a:pt x="36621" y="39235"/>
                </a:lnTo>
                <a:lnTo>
                  <a:pt x="36363" y="39585"/>
                </a:lnTo>
                <a:lnTo>
                  <a:pt x="36087" y="39953"/>
                </a:lnTo>
                <a:lnTo>
                  <a:pt x="35811" y="40285"/>
                </a:lnTo>
                <a:lnTo>
                  <a:pt x="35516" y="40598"/>
                </a:lnTo>
                <a:lnTo>
                  <a:pt x="35222" y="40911"/>
                </a:lnTo>
                <a:lnTo>
                  <a:pt x="34927" y="41205"/>
                </a:lnTo>
                <a:lnTo>
                  <a:pt x="34614" y="41500"/>
                </a:lnTo>
                <a:lnTo>
                  <a:pt x="34301" y="41758"/>
                </a:lnTo>
                <a:lnTo>
                  <a:pt x="33988" y="42015"/>
                </a:lnTo>
                <a:lnTo>
                  <a:pt x="33675" y="42255"/>
                </a:lnTo>
                <a:lnTo>
                  <a:pt x="33344" y="42494"/>
                </a:lnTo>
                <a:lnTo>
                  <a:pt x="33012" y="42715"/>
                </a:lnTo>
                <a:lnTo>
                  <a:pt x="32681" y="42918"/>
                </a:lnTo>
                <a:lnTo>
                  <a:pt x="32349" y="43102"/>
                </a:lnTo>
                <a:lnTo>
                  <a:pt x="32018" y="43286"/>
                </a:lnTo>
                <a:lnTo>
                  <a:pt x="31337" y="43636"/>
                </a:lnTo>
                <a:lnTo>
                  <a:pt x="30656" y="43930"/>
                </a:lnTo>
                <a:lnTo>
                  <a:pt x="29956" y="44188"/>
                </a:lnTo>
                <a:lnTo>
                  <a:pt x="29275" y="44409"/>
                </a:lnTo>
                <a:lnTo>
                  <a:pt x="28593" y="44593"/>
                </a:lnTo>
                <a:lnTo>
                  <a:pt x="27912" y="44740"/>
                </a:lnTo>
                <a:lnTo>
                  <a:pt x="27249" y="44869"/>
                </a:lnTo>
                <a:lnTo>
                  <a:pt x="26605" y="44961"/>
                </a:lnTo>
                <a:lnTo>
                  <a:pt x="25961" y="45035"/>
                </a:lnTo>
                <a:lnTo>
                  <a:pt x="25335" y="45090"/>
                </a:lnTo>
                <a:lnTo>
                  <a:pt x="24745" y="45127"/>
                </a:lnTo>
                <a:lnTo>
                  <a:pt x="24175" y="45145"/>
                </a:lnTo>
                <a:lnTo>
                  <a:pt x="23622" y="45145"/>
                </a:lnTo>
                <a:lnTo>
                  <a:pt x="23125" y="45127"/>
                </a:lnTo>
                <a:lnTo>
                  <a:pt x="22205" y="45072"/>
                </a:lnTo>
                <a:lnTo>
                  <a:pt x="21450" y="44998"/>
                </a:lnTo>
                <a:lnTo>
                  <a:pt x="20879" y="44924"/>
                </a:lnTo>
                <a:lnTo>
                  <a:pt x="20400" y="44851"/>
                </a:lnTo>
                <a:lnTo>
                  <a:pt x="20124" y="44427"/>
                </a:lnTo>
                <a:lnTo>
                  <a:pt x="19829" y="43949"/>
                </a:lnTo>
                <a:lnTo>
                  <a:pt x="19461" y="43286"/>
                </a:lnTo>
                <a:lnTo>
                  <a:pt x="19038" y="42457"/>
                </a:lnTo>
                <a:lnTo>
                  <a:pt x="18835" y="41997"/>
                </a:lnTo>
                <a:lnTo>
                  <a:pt x="18614" y="41500"/>
                </a:lnTo>
                <a:lnTo>
                  <a:pt x="18393" y="40966"/>
                </a:lnTo>
                <a:lnTo>
                  <a:pt x="18191" y="40414"/>
                </a:lnTo>
                <a:lnTo>
                  <a:pt x="17988" y="39824"/>
                </a:lnTo>
                <a:lnTo>
                  <a:pt x="17804" y="39198"/>
                </a:lnTo>
                <a:lnTo>
                  <a:pt x="17638" y="38572"/>
                </a:lnTo>
                <a:lnTo>
                  <a:pt x="17491" y="37910"/>
                </a:lnTo>
                <a:lnTo>
                  <a:pt x="17362" y="37228"/>
                </a:lnTo>
                <a:lnTo>
                  <a:pt x="17252" y="36529"/>
                </a:lnTo>
                <a:lnTo>
                  <a:pt x="17178" y="35811"/>
                </a:lnTo>
                <a:lnTo>
                  <a:pt x="17141" y="35074"/>
                </a:lnTo>
                <a:lnTo>
                  <a:pt x="17141" y="34338"/>
                </a:lnTo>
                <a:lnTo>
                  <a:pt x="17178" y="33564"/>
                </a:lnTo>
                <a:lnTo>
                  <a:pt x="17215" y="33196"/>
                </a:lnTo>
                <a:lnTo>
                  <a:pt x="17252" y="32810"/>
                </a:lnTo>
                <a:lnTo>
                  <a:pt x="17307" y="32423"/>
                </a:lnTo>
                <a:lnTo>
                  <a:pt x="17381" y="32036"/>
                </a:lnTo>
                <a:lnTo>
                  <a:pt x="17473" y="31650"/>
                </a:lnTo>
                <a:lnTo>
                  <a:pt x="17565" y="31245"/>
                </a:lnTo>
                <a:lnTo>
                  <a:pt x="17675" y="30858"/>
                </a:lnTo>
                <a:lnTo>
                  <a:pt x="17786" y="30471"/>
                </a:lnTo>
                <a:lnTo>
                  <a:pt x="17933" y="30066"/>
                </a:lnTo>
                <a:lnTo>
                  <a:pt x="18080" y="29680"/>
                </a:lnTo>
                <a:lnTo>
                  <a:pt x="18246" y="29293"/>
                </a:lnTo>
                <a:lnTo>
                  <a:pt x="18430" y="28888"/>
                </a:lnTo>
                <a:lnTo>
                  <a:pt x="18614" y="28501"/>
                </a:lnTo>
                <a:lnTo>
                  <a:pt x="18835" y="28115"/>
                </a:lnTo>
                <a:lnTo>
                  <a:pt x="19056" y="27710"/>
                </a:lnTo>
                <a:lnTo>
                  <a:pt x="19314" y="27323"/>
                </a:lnTo>
                <a:lnTo>
                  <a:pt x="19572" y="26936"/>
                </a:lnTo>
                <a:lnTo>
                  <a:pt x="19848" y="26550"/>
                </a:lnTo>
                <a:lnTo>
                  <a:pt x="20142" y="26181"/>
                </a:lnTo>
                <a:lnTo>
                  <a:pt x="20437" y="25813"/>
                </a:lnTo>
                <a:lnTo>
                  <a:pt x="20750" y="25445"/>
                </a:lnTo>
                <a:lnTo>
                  <a:pt x="21081" y="25095"/>
                </a:lnTo>
                <a:lnTo>
                  <a:pt x="21413" y="24745"/>
                </a:lnTo>
                <a:lnTo>
                  <a:pt x="21763" y="24395"/>
                </a:lnTo>
                <a:lnTo>
                  <a:pt x="22499" y="23714"/>
                </a:lnTo>
                <a:lnTo>
                  <a:pt x="23254" y="23070"/>
                </a:lnTo>
                <a:lnTo>
                  <a:pt x="24046" y="22444"/>
                </a:lnTo>
                <a:lnTo>
                  <a:pt x="24856" y="21855"/>
                </a:lnTo>
                <a:lnTo>
                  <a:pt x="25703" y="21265"/>
                </a:lnTo>
                <a:lnTo>
                  <a:pt x="26550" y="20713"/>
                </a:lnTo>
                <a:lnTo>
                  <a:pt x="27415" y="20179"/>
                </a:lnTo>
                <a:lnTo>
                  <a:pt x="28299" y="19682"/>
                </a:lnTo>
                <a:lnTo>
                  <a:pt x="29164" y="19203"/>
                </a:lnTo>
                <a:lnTo>
                  <a:pt x="30048" y="18743"/>
                </a:lnTo>
                <a:lnTo>
                  <a:pt x="30913" y="18320"/>
                </a:lnTo>
                <a:lnTo>
                  <a:pt x="31760" y="17896"/>
                </a:lnTo>
                <a:lnTo>
                  <a:pt x="32607" y="17528"/>
                </a:lnTo>
                <a:lnTo>
                  <a:pt x="33417" y="17160"/>
                </a:lnTo>
                <a:lnTo>
                  <a:pt x="34209" y="16828"/>
                </a:lnTo>
                <a:lnTo>
                  <a:pt x="34982" y="16515"/>
                </a:lnTo>
                <a:lnTo>
                  <a:pt x="36400" y="15963"/>
                </a:lnTo>
                <a:lnTo>
                  <a:pt x="37652" y="15521"/>
                </a:lnTo>
                <a:lnTo>
                  <a:pt x="38683" y="15171"/>
                </a:lnTo>
                <a:lnTo>
                  <a:pt x="39456" y="14913"/>
                </a:lnTo>
                <a:lnTo>
                  <a:pt x="40138" y="14729"/>
                </a:lnTo>
                <a:close/>
                <a:moveTo>
                  <a:pt x="0" y="0"/>
                </a:moveTo>
                <a:lnTo>
                  <a:pt x="0" y="53026"/>
                </a:lnTo>
                <a:lnTo>
                  <a:pt x="94268" y="53026"/>
                </a:lnTo>
                <a:lnTo>
                  <a:pt x="9426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37;p5"/>
          <p:cNvSpPr/>
          <p:nvPr/>
        </p:nvSpPr>
        <p:spPr>
          <a:xfrm>
            <a:off x="528548" y="1071451"/>
            <a:ext cx="1164582" cy="1832524"/>
          </a:xfrm>
          <a:custGeom>
            <a:avLst/>
            <a:gdLst/>
            <a:ahLst/>
            <a:cxnLst/>
            <a:rect l="l" t="t" r="r" b="b"/>
            <a:pathLst>
              <a:path w="12006" h="18892" extrusionOk="0">
                <a:moveTo>
                  <a:pt x="2063" y="1"/>
                </a:moveTo>
                <a:lnTo>
                  <a:pt x="1934" y="369"/>
                </a:lnTo>
                <a:lnTo>
                  <a:pt x="1768" y="793"/>
                </a:lnTo>
                <a:lnTo>
                  <a:pt x="1584" y="1363"/>
                </a:lnTo>
                <a:lnTo>
                  <a:pt x="1345" y="2063"/>
                </a:lnTo>
                <a:lnTo>
                  <a:pt x="1106" y="2873"/>
                </a:lnTo>
                <a:lnTo>
                  <a:pt x="866" y="3794"/>
                </a:lnTo>
                <a:lnTo>
                  <a:pt x="627" y="4770"/>
                </a:lnTo>
                <a:lnTo>
                  <a:pt x="406" y="5819"/>
                </a:lnTo>
                <a:lnTo>
                  <a:pt x="314" y="6353"/>
                </a:lnTo>
                <a:lnTo>
                  <a:pt x="222" y="6905"/>
                </a:lnTo>
                <a:lnTo>
                  <a:pt x="148" y="7458"/>
                </a:lnTo>
                <a:lnTo>
                  <a:pt x="93" y="8028"/>
                </a:lnTo>
                <a:lnTo>
                  <a:pt x="38" y="8599"/>
                </a:lnTo>
                <a:lnTo>
                  <a:pt x="19" y="9152"/>
                </a:lnTo>
                <a:lnTo>
                  <a:pt x="1" y="9722"/>
                </a:lnTo>
                <a:lnTo>
                  <a:pt x="1" y="10275"/>
                </a:lnTo>
                <a:lnTo>
                  <a:pt x="38" y="10845"/>
                </a:lnTo>
                <a:lnTo>
                  <a:pt x="93" y="11379"/>
                </a:lnTo>
                <a:lnTo>
                  <a:pt x="167" y="11932"/>
                </a:lnTo>
                <a:lnTo>
                  <a:pt x="259" y="12447"/>
                </a:lnTo>
                <a:lnTo>
                  <a:pt x="388" y="12963"/>
                </a:lnTo>
                <a:lnTo>
                  <a:pt x="535" y="13478"/>
                </a:lnTo>
                <a:lnTo>
                  <a:pt x="682" y="13865"/>
                </a:lnTo>
                <a:lnTo>
                  <a:pt x="848" y="14233"/>
                </a:lnTo>
                <a:lnTo>
                  <a:pt x="1032" y="14583"/>
                </a:lnTo>
                <a:lnTo>
                  <a:pt x="1216" y="14914"/>
                </a:lnTo>
                <a:lnTo>
                  <a:pt x="1419" y="15227"/>
                </a:lnTo>
                <a:lnTo>
                  <a:pt x="1640" y="15522"/>
                </a:lnTo>
                <a:lnTo>
                  <a:pt x="1860" y="15798"/>
                </a:lnTo>
                <a:lnTo>
                  <a:pt x="2100" y="16074"/>
                </a:lnTo>
                <a:lnTo>
                  <a:pt x="2339" y="16314"/>
                </a:lnTo>
                <a:lnTo>
                  <a:pt x="2597" y="16553"/>
                </a:lnTo>
                <a:lnTo>
                  <a:pt x="2855" y="16774"/>
                </a:lnTo>
                <a:lnTo>
                  <a:pt x="3112" y="16995"/>
                </a:lnTo>
                <a:lnTo>
                  <a:pt x="3389" y="17179"/>
                </a:lnTo>
                <a:lnTo>
                  <a:pt x="3665" y="17363"/>
                </a:lnTo>
                <a:lnTo>
                  <a:pt x="3941" y="17529"/>
                </a:lnTo>
                <a:lnTo>
                  <a:pt x="4217" y="17695"/>
                </a:lnTo>
                <a:lnTo>
                  <a:pt x="4770" y="17971"/>
                </a:lnTo>
                <a:lnTo>
                  <a:pt x="5322" y="18192"/>
                </a:lnTo>
                <a:lnTo>
                  <a:pt x="5856" y="18394"/>
                </a:lnTo>
                <a:lnTo>
                  <a:pt x="6371" y="18542"/>
                </a:lnTo>
                <a:lnTo>
                  <a:pt x="6850" y="18670"/>
                </a:lnTo>
                <a:lnTo>
                  <a:pt x="7292" y="18781"/>
                </a:lnTo>
                <a:lnTo>
                  <a:pt x="7679" y="18836"/>
                </a:lnTo>
                <a:lnTo>
                  <a:pt x="8010" y="18891"/>
                </a:lnTo>
                <a:lnTo>
                  <a:pt x="4015" y="5727"/>
                </a:lnTo>
                <a:lnTo>
                  <a:pt x="9041" y="18560"/>
                </a:lnTo>
                <a:lnTo>
                  <a:pt x="9262" y="18321"/>
                </a:lnTo>
                <a:lnTo>
                  <a:pt x="9538" y="18026"/>
                </a:lnTo>
                <a:lnTo>
                  <a:pt x="9814" y="17695"/>
                </a:lnTo>
                <a:lnTo>
                  <a:pt x="10109" y="17290"/>
                </a:lnTo>
                <a:lnTo>
                  <a:pt x="10422" y="16866"/>
                </a:lnTo>
                <a:lnTo>
                  <a:pt x="10735" y="16369"/>
                </a:lnTo>
                <a:lnTo>
                  <a:pt x="11029" y="15853"/>
                </a:lnTo>
                <a:lnTo>
                  <a:pt x="11287" y="15283"/>
                </a:lnTo>
                <a:lnTo>
                  <a:pt x="11416" y="14988"/>
                </a:lnTo>
                <a:lnTo>
                  <a:pt x="11527" y="14693"/>
                </a:lnTo>
                <a:lnTo>
                  <a:pt x="11637" y="14362"/>
                </a:lnTo>
                <a:lnTo>
                  <a:pt x="11729" y="14049"/>
                </a:lnTo>
                <a:lnTo>
                  <a:pt x="11821" y="13718"/>
                </a:lnTo>
                <a:lnTo>
                  <a:pt x="11895" y="13386"/>
                </a:lnTo>
                <a:lnTo>
                  <a:pt x="11950" y="13036"/>
                </a:lnTo>
                <a:lnTo>
                  <a:pt x="11987" y="12687"/>
                </a:lnTo>
                <a:lnTo>
                  <a:pt x="12005" y="12318"/>
                </a:lnTo>
                <a:lnTo>
                  <a:pt x="12005" y="11950"/>
                </a:lnTo>
                <a:lnTo>
                  <a:pt x="12005" y="11582"/>
                </a:lnTo>
                <a:lnTo>
                  <a:pt x="11968" y="11214"/>
                </a:lnTo>
                <a:lnTo>
                  <a:pt x="11913" y="10827"/>
                </a:lnTo>
                <a:lnTo>
                  <a:pt x="11821" y="10440"/>
                </a:lnTo>
                <a:lnTo>
                  <a:pt x="11729" y="10035"/>
                </a:lnTo>
                <a:lnTo>
                  <a:pt x="11600" y="9649"/>
                </a:lnTo>
                <a:lnTo>
                  <a:pt x="11416" y="9152"/>
                </a:lnTo>
                <a:lnTo>
                  <a:pt x="11195" y="8673"/>
                </a:lnTo>
                <a:lnTo>
                  <a:pt x="10956" y="8194"/>
                </a:lnTo>
                <a:lnTo>
                  <a:pt x="10680" y="7715"/>
                </a:lnTo>
                <a:lnTo>
                  <a:pt x="10367" y="7255"/>
                </a:lnTo>
                <a:lnTo>
                  <a:pt x="10054" y="6813"/>
                </a:lnTo>
                <a:lnTo>
                  <a:pt x="9704" y="6353"/>
                </a:lnTo>
                <a:lnTo>
                  <a:pt x="9354" y="5930"/>
                </a:lnTo>
                <a:lnTo>
                  <a:pt x="8967" y="5506"/>
                </a:lnTo>
                <a:lnTo>
                  <a:pt x="8581" y="5083"/>
                </a:lnTo>
                <a:lnTo>
                  <a:pt x="8194" y="4678"/>
                </a:lnTo>
                <a:lnTo>
                  <a:pt x="7789" y="4291"/>
                </a:lnTo>
                <a:lnTo>
                  <a:pt x="7384" y="3904"/>
                </a:lnTo>
                <a:lnTo>
                  <a:pt x="6979" y="3536"/>
                </a:lnTo>
                <a:lnTo>
                  <a:pt x="6150" y="2855"/>
                </a:lnTo>
                <a:lnTo>
                  <a:pt x="5359" y="2229"/>
                </a:lnTo>
                <a:lnTo>
                  <a:pt x="4604" y="1676"/>
                </a:lnTo>
                <a:lnTo>
                  <a:pt x="3923" y="1179"/>
                </a:lnTo>
                <a:lnTo>
                  <a:pt x="3297" y="774"/>
                </a:lnTo>
                <a:lnTo>
                  <a:pt x="2799" y="443"/>
                </a:lnTo>
                <a:lnTo>
                  <a:pt x="2413" y="204"/>
                </a:lnTo>
                <a:lnTo>
                  <a:pt x="206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38;p5"/>
          <p:cNvSpPr/>
          <p:nvPr/>
        </p:nvSpPr>
        <p:spPr>
          <a:xfrm>
            <a:off x="1192991" y="0"/>
            <a:ext cx="2343229" cy="1357321"/>
          </a:xfrm>
          <a:custGeom>
            <a:avLst/>
            <a:gdLst/>
            <a:ahLst/>
            <a:cxnLst/>
            <a:rect l="l" t="t" r="r" b="b"/>
            <a:pathLst>
              <a:path w="24157" h="13993" extrusionOk="0">
                <a:moveTo>
                  <a:pt x="147" y="0"/>
                </a:moveTo>
                <a:lnTo>
                  <a:pt x="92" y="479"/>
                </a:lnTo>
                <a:lnTo>
                  <a:pt x="37" y="939"/>
                </a:lnTo>
                <a:lnTo>
                  <a:pt x="18" y="1436"/>
                </a:lnTo>
                <a:lnTo>
                  <a:pt x="0" y="1915"/>
                </a:lnTo>
                <a:lnTo>
                  <a:pt x="18" y="2541"/>
                </a:lnTo>
                <a:lnTo>
                  <a:pt x="55" y="3148"/>
                </a:lnTo>
                <a:lnTo>
                  <a:pt x="147" y="3756"/>
                </a:lnTo>
                <a:lnTo>
                  <a:pt x="239" y="4345"/>
                </a:lnTo>
                <a:lnTo>
                  <a:pt x="387" y="4934"/>
                </a:lnTo>
                <a:lnTo>
                  <a:pt x="534" y="5505"/>
                </a:lnTo>
                <a:lnTo>
                  <a:pt x="737" y="6076"/>
                </a:lnTo>
                <a:lnTo>
                  <a:pt x="957" y="6610"/>
                </a:lnTo>
                <a:lnTo>
                  <a:pt x="1197" y="7144"/>
                </a:lnTo>
                <a:lnTo>
                  <a:pt x="1455" y="7678"/>
                </a:lnTo>
                <a:lnTo>
                  <a:pt x="1749" y="8175"/>
                </a:lnTo>
                <a:lnTo>
                  <a:pt x="2062" y="8672"/>
                </a:lnTo>
                <a:lnTo>
                  <a:pt x="2394" y="9132"/>
                </a:lnTo>
                <a:lnTo>
                  <a:pt x="2762" y="9592"/>
                </a:lnTo>
                <a:lnTo>
                  <a:pt x="3130" y="10034"/>
                </a:lnTo>
                <a:lnTo>
                  <a:pt x="3535" y="10458"/>
                </a:lnTo>
                <a:lnTo>
                  <a:pt x="3959" y="10863"/>
                </a:lnTo>
                <a:lnTo>
                  <a:pt x="4400" y="11231"/>
                </a:lnTo>
                <a:lnTo>
                  <a:pt x="4861" y="11599"/>
                </a:lnTo>
                <a:lnTo>
                  <a:pt x="5321" y="11931"/>
                </a:lnTo>
                <a:lnTo>
                  <a:pt x="5818" y="12244"/>
                </a:lnTo>
                <a:lnTo>
                  <a:pt x="6315" y="12538"/>
                </a:lnTo>
                <a:lnTo>
                  <a:pt x="6849" y="12796"/>
                </a:lnTo>
                <a:lnTo>
                  <a:pt x="7383" y="13035"/>
                </a:lnTo>
                <a:lnTo>
                  <a:pt x="7917" y="13256"/>
                </a:lnTo>
                <a:lnTo>
                  <a:pt x="8488" y="13459"/>
                </a:lnTo>
                <a:lnTo>
                  <a:pt x="9059" y="13606"/>
                </a:lnTo>
                <a:lnTo>
                  <a:pt x="9648" y="13754"/>
                </a:lnTo>
                <a:lnTo>
                  <a:pt x="10237" y="13846"/>
                </a:lnTo>
                <a:lnTo>
                  <a:pt x="10845" y="13938"/>
                </a:lnTo>
                <a:lnTo>
                  <a:pt x="11452" y="13974"/>
                </a:lnTo>
                <a:lnTo>
                  <a:pt x="12078" y="13993"/>
                </a:lnTo>
                <a:lnTo>
                  <a:pt x="12704" y="13974"/>
                </a:lnTo>
                <a:lnTo>
                  <a:pt x="13312" y="13938"/>
                </a:lnTo>
                <a:lnTo>
                  <a:pt x="13919" y="13846"/>
                </a:lnTo>
                <a:lnTo>
                  <a:pt x="14508" y="13754"/>
                </a:lnTo>
                <a:lnTo>
                  <a:pt x="15098" y="13606"/>
                </a:lnTo>
                <a:lnTo>
                  <a:pt x="15668" y="13459"/>
                </a:lnTo>
                <a:lnTo>
                  <a:pt x="16239" y="13256"/>
                </a:lnTo>
                <a:lnTo>
                  <a:pt x="16773" y="13035"/>
                </a:lnTo>
                <a:lnTo>
                  <a:pt x="17307" y="12796"/>
                </a:lnTo>
                <a:lnTo>
                  <a:pt x="17841" y="12538"/>
                </a:lnTo>
                <a:lnTo>
                  <a:pt x="18338" y="12244"/>
                </a:lnTo>
                <a:lnTo>
                  <a:pt x="18835" y="11931"/>
                </a:lnTo>
                <a:lnTo>
                  <a:pt x="19296" y="11599"/>
                </a:lnTo>
                <a:lnTo>
                  <a:pt x="19756" y="11231"/>
                </a:lnTo>
                <a:lnTo>
                  <a:pt x="20198" y="10863"/>
                </a:lnTo>
                <a:lnTo>
                  <a:pt x="20621" y="10458"/>
                </a:lnTo>
                <a:lnTo>
                  <a:pt x="21026" y="10034"/>
                </a:lnTo>
                <a:lnTo>
                  <a:pt x="21394" y="9592"/>
                </a:lnTo>
                <a:lnTo>
                  <a:pt x="21763" y="9132"/>
                </a:lnTo>
                <a:lnTo>
                  <a:pt x="22094" y="8672"/>
                </a:lnTo>
                <a:lnTo>
                  <a:pt x="22407" y="8175"/>
                </a:lnTo>
                <a:lnTo>
                  <a:pt x="22702" y="7678"/>
                </a:lnTo>
                <a:lnTo>
                  <a:pt x="22959" y="7144"/>
                </a:lnTo>
                <a:lnTo>
                  <a:pt x="23199" y="6610"/>
                </a:lnTo>
                <a:lnTo>
                  <a:pt x="23420" y="6076"/>
                </a:lnTo>
                <a:lnTo>
                  <a:pt x="23622" y="5505"/>
                </a:lnTo>
                <a:lnTo>
                  <a:pt x="23770" y="4934"/>
                </a:lnTo>
                <a:lnTo>
                  <a:pt x="23917" y="4345"/>
                </a:lnTo>
                <a:lnTo>
                  <a:pt x="24009" y="3756"/>
                </a:lnTo>
                <a:lnTo>
                  <a:pt x="24101" y="3148"/>
                </a:lnTo>
                <a:lnTo>
                  <a:pt x="24138" y="2541"/>
                </a:lnTo>
                <a:lnTo>
                  <a:pt x="24156" y="1915"/>
                </a:lnTo>
                <a:lnTo>
                  <a:pt x="24138" y="1436"/>
                </a:lnTo>
                <a:lnTo>
                  <a:pt x="24119" y="939"/>
                </a:lnTo>
                <a:lnTo>
                  <a:pt x="24064" y="479"/>
                </a:lnTo>
                <a:lnTo>
                  <a:pt x="240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39;p5"/>
          <p:cNvSpPr/>
          <p:nvPr/>
        </p:nvSpPr>
        <p:spPr>
          <a:xfrm>
            <a:off x="0" y="3350346"/>
            <a:ext cx="1257314" cy="1793142"/>
          </a:xfrm>
          <a:custGeom>
            <a:avLst/>
            <a:gdLst/>
            <a:ahLst/>
            <a:cxnLst/>
            <a:rect l="l" t="t" r="r" b="b"/>
            <a:pathLst>
              <a:path w="12962" h="18486" extrusionOk="0">
                <a:moveTo>
                  <a:pt x="2633" y="0"/>
                </a:moveTo>
                <a:lnTo>
                  <a:pt x="2246" y="37"/>
                </a:lnTo>
                <a:lnTo>
                  <a:pt x="1860" y="74"/>
                </a:lnTo>
                <a:lnTo>
                  <a:pt x="1473" y="129"/>
                </a:lnTo>
                <a:lnTo>
                  <a:pt x="1105" y="184"/>
                </a:lnTo>
                <a:lnTo>
                  <a:pt x="718" y="258"/>
                </a:lnTo>
                <a:lnTo>
                  <a:pt x="368" y="368"/>
                </a:lnTo>
                <a:lnTo>
                  <a:pt x="0" y="461"/>
                </a:lnTo>
                <a:lnTo>
                  <a:pt x="0" y="18486"/>
                </a:lnTo>
                <a:lnTo>
                  <a:pt x="8101" y="18486"/>
                </a:lnTo>
                <a:lnTo>
                  <a:pt x="8635" y="18136"/>
                </a:lnTo>
                <a:lnTo>
                  <a:pt x="9151" y="17767"/>
                </a:lnTo>
                <a:lnTo>
                  <a:pt x="9629" y="17362"/>
                </a:lnTo>
                <a:lnTo>
                  <a:pt x="10090" y="16921"/>
                </a:lnTo>
                <a:lnTo>
                  <a:pt x="10513" y="16460"/>
                </a:lnTo>
                <a:lnTo>
                  <a:pt x="10918" y="15982"/>
                </a:lnTo>
                <a:lnTo>
                  <a:pt x="11286" y="15466"/>
                </a:lnTo>
                <a:lnTo>
                  <a:pt x="11618" y="14932"/>
                </a:lnTo>
                <a:lnTo>
                  <a:pt x="11931" y="14361"/>
                </a:lnTo>
                <a:lnTo>
                  <a:pt x="12189" y="13791"/>
                </a:lnTo>
                <a:lnTo>
                  <a:pt x="12428" y="13183"/>
                </a:lnTo>
                <a:lnTo>
                  <a:pt x="12612" y="12557"/>
                </a:lnTo>
                <a:lnTo>
                  <a:pt x="12759" y="11931"/>
                </a:lnTo>
                <a:lnTo>
                  <a:pt x="12870" y="11287"/>
                </a:lnTo>
                <a:lnTo>
                  <a:pt x="12907" y="10955"/>
                </a:lnTo>
                <a:lnTo>
                  <a:pt x="12943" y="10624"/>
                </a:lnTo>
                <a:lnTo>
                  <a:pt x="12962" y="10274"/>
                </a:lnTo>
                <a:lnTo>
                  <a:pt x="12962" y="9943"/>
                </a:lnTo>
                <a:lnTo>
                  <a:pt x="12943" y="9427"/>
                </a:lnTo>
                <a:lnTo>
                  <a:pt x="12907" y="8930"/>
                </a:lnTo>
                <a:lnTo>
                  <a:pt x="12851" y="8433"/>
                </a:lnTo>
                <a:lnTo>
                  <a:pt x="12759" y="7936"/>
                </a:lnTo>
                <a:lnTo>
                  <a:pt x="12649" y="7457"/>
                </a:lnTo>
                <a:lnTo>
                  <a:pt x="12520" y="6978"/>
                </a:lnTo>
                <a:lnTo>
                  <a:pt x="12354" y="6518"/>
                </a:lnTo>
                <a:lnTo>
                  <a:pt x="12189" y="6076"/>
                </a:lnTo>
                <a:lnTo>
                  <a:pt x="11986" y="5634"/>
                </a:lnTo>
                <a:lnTo>
                  <a:pt x="11765" y="5211"/>
                </a:lnTo>
                <a:lnTo>
                  <a:pt x="11526" y="4787"/>
                </a:lnTo>
                <a:lnTo>
                  <a:pt x="11268" y="4382"/>
                </a:lnTo>
                <a:lnTo>
                  <a:pt x="10992" y="3996"/>
                </a:lnTo>
                <a:lnTo>
                  <a:pt x="10697" y="3627"/>
                </a:lnTo>
                <a:lnTo>
                  <a:pt x="10384" y="3259"/>
                </a:lnTo>
                <a:lnTo>
                  <a:pt x="10053" y="2909"/>
                </a:lnTo>
                <a:lnTo>
                  <a:pt x="9703" y="2578"/>
                </a:lnTo>
                <a:lnTo>
                  <a:pt x="9335" y="2265"/>
                </a:lnTo>
                <a:lnTo>
                  <a:pt x="8967" y="1970"/>
                </a:lnTo>
                <a:lnTo>
                  <a:pt x="8580" y="1694"/>
                </a:lnTo>
                <a:lnTo>
                  <a:pt x="8175" y="1436"/>
                </a:lnTo>
                <a:lnTo>
                  <a:pt x="7751" y="1197"/>
                </a:lnTo>
                <a:lnTo>
                  <a:pt x="7328" y="976"/>
                </a:lnTo>
                <a:lnTo>
                  <a:pt x="6886" y="774"/>
                </a:lnTo>
                <a:lnTo>
                  <a:pt x="6444" y="608"/>
                </a:lnTo>
                <a:lnTo>
                  <a:pt x="5984" y="442"/>
                </a:lnTo>
                <a:lnTo>
                  <a:pt x="5505" y="313"/>
                </a:lnTo>
                <a:lnTo>
                  <a:pt x="5026" y="203"/>
                </a:lnTo>
                <a:lnTo>
                  <a:pt x="4529" y="111"/>
                </a:lnTo>
                <a:lnTo>
                  <a:pt x="4032" y="55"/>
                </a:lnTo>
                <a:lnTo>
                  <a:pt x="3535" y="19"/>
                </a:lnTo>
                <a:lnTo>
                  <a:pt x="30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40;p5"/>
          <p:cNvSpPr txBox="1">
            <a:spLocks noGrp="1"/>
          </p:cNvSpPr>
          <p:nvPr>
            <p:ph type="title"/>
          </p:nvPr>
        </p:nvSpPr>
        <p:spPr>
          <a:xfrm>
            <a:off x="4320075" y="893225"/>
            <a:ext cx="4366800" cy="690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41" name="Google Shape;41;p5"/>
          <p:cNvSpPr txBox="1">
            <a:spLocks noGrp="1"/>
          </p:cNvSpPr>
          <p:nvPr>
            <p:ph type="body" idx="1"/>
          </p:nvPr>
        </p:nvSpPr>
        <p:spPr>
          <a:xfrm>
            <a:off x="4320075" y="1694175"/>
            <a:ext cx="4366800" cy="30558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42" name="Google Shape;42;p5"/>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3059036596"/>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43"/>
        <p:cNvGrpSpPr/>
        <p:nvPr/>
      </p:nvGrpSpPr>
      <p:grpSpPr>
        <a:xfrm>
          <a:off x="0" y="0"/>
          <a:ext cx="0" cy="0"/>
          <a:chOff x="0" y="0"/>
          <a:chExt cx="0" cy="0"/>
        </a:xfrm>
      </p:grpSpPr>
      <p:sp>
        <p:nvSpPr>
          <p:cNvPr id="44" name="Google Shape;44;p6"/>
          <p:cNvSpPr/>
          <p:nvPr/>
        </p:nvSpPr>
        <p:spPr>
          <a:xfrm>
            <a:off x="0" y="0"/>
            <a:ext cx="9144093" cy="5143522"/>
          </a:xfrm>
          <a:custGeom>
            <a:avLst/>
            <a:gdLst/>
            <a:ahLst/>
            <a:cxnLst/>
            <a:rect l="l" t="t" r="r" b="b"/>
            <a:pathLst>
              <a:path w="94269" h="53026" extrusionOk="0">
                <a:moveTo>
                  <a:pt x="49675" y="4677"/>
                </a:moveTo>
                <a:lnTo>
                  <a:pt x="49730" y="5469"/>
                </a:lnTo>
                <a:lnTo>
                  <a:pt x="49748" y="6408"/>
                </a:lnTo>
                <a:lnTo>
                  <a:pt x="49785" y="7660"/>
                </a:lnTo>
                <a:lnTo>
                  <a:pt x="49785" y="9169"/>
                </a:lnTo>
                <a:lnTo>
                  <a:pt x="49730" y="10900"/>
                </a:lnTo>
                <a:lnTo>
                  <a:pt x="49693" y="11858"/>
                </a:lnTo>
                <a:lnTo>
                  <a:pt x="49638" y="12833"/>
                </a:lnTo>
                <a:lnTo>
                  <a:pt x="49583" y="13846"/>
                </a:lnTo>
                <a:lnTo>
                  <a:pt x="49491" y="14895"/>
                </a:lnTo>
                <a:lnTo>
                  <a:pt x="49380" y="15982"/>
                </a:lnTo>
                <a:lnTo>
                  <a:pt x="49251" y="17086"/>
                </a:lnTo>
                <a:lnTo>
                  <a:pt x="49086" y="18191"/>
                </a:lnTo>
                <a:lnTo>
                  <a:pt x="48920" y="19314"/>
                </a:lnTo>
                <a:lnTo>
                  <a:pt x="48699" y="20456"/>
                </a:lnTo>
                <a:lnTo>
                  <a:pt x="48478" y="21597"/>
                </a:lnTo>
                <a:lnTo>
                  <a:pt x="48202" y="22720"/>
                </a:lnTo>
                <a:lnTo>
                  <a:pt x="47907" y="23844"/>
                </a:lnTo>
                <a:lnTo>
                  <a:pt x="47576" y="24948"/>
                </a:lnTo>
                <a:lnTo>
                  <a:pt x="47208" y="26053"/>
                </a:lnTo>
                <a:lnTo>
                  <a:pt x="47005" y="26587"/>
                </a:lnTo>
                <a:lnTo>
                  <a:pt x="46803" y="27121"/>
                </a:lnTo>
                <a:lnTo>
                  <a:pt x="46582" y="27636"/>
                </a:lnTo>
                <a:lnTo>
                  <a:pt x="46361" y="28152"/>
                </a:lnTo>
                <a:lnTo>
                  <a:pt x="46121" y="28667"/>
                </a:lnTo>
                <a:lnTo>
                  <a:pt x="45882" y="29165"/>
                </a:lnTo>
                <a:lnTo>
                  <a:pt x="45624" y="29643"/>
                </a:lnTo>
                <a:lnTo>
                  <a:pt x="45348" y="30122"/>
                </a:lnTo>
                <a:lnTo>
                  <a:pt x="45072" y="30601"/>
                </a:lnTo>
                <a:lnTo>
                  <a:pt x="44777" y="31061"/>
                </a:lnTo>
                <a:lnTo>
                  <a:pt x="44483" y="31503"/>
                </a:lnTo>
                <a:lnTo>
                  <a:pt x="44170" y="31926"/>
                </a:lnTo>
                <a:lnTo>
                  <a:pt x="43838" y="32350"/>
                </a:lnTo>
                <a:lnTo>
                  <a:pt x="43507" y="32736"/>
                </a:lnTo>
                <a:lnTo>
                  <a:pt x="43157" y="33123"/>
                </a:lnTo>
                <a:lnTo>
                  <a:pt x="42826" y="33491"/>
                </a:lnTo>
                <a:lnTo>
                  <a:pt x="42457" y="33841"/>
                </a:lnTo>
                <a:lnTo>
                  <a:pt x="42108" y="34154"/>
                </a:lnTo>
                <a:lnTo>
                  <a:pt x="41739" y="34467"/>
                </a:lnTo>
                <a:lnTo>
                  <a:pt x="41371" y="34780"/>
                </a:lnTo>
                <a:lnTo>
                  <a:pt x="41003" y="35056"/>
                </a:lnTo>
                <a:lnTo>
                  <a:pt x="40616" y="35314"/>
                </a:lnTo>
                <a:lnTo>
                  <a:pt x="40230" y="35572"/>
                </a:lnTo>
                <a:lnTo>
                  <a:pt x="39843" y="35811"/>
                </a:lnTo>
                <a:lnTo>
                  <a:pt x="39456" y="36032"/>
                </a:lnTo>
                <a:lnTo>
                  <a:pt x="39051" y="36253"/>
                </a:lnTo>
                <a:lnTo>
                  <a:pt x="38665" y="36437"/>
                </a:lnTo>
                <a:lnTo>
                  <a:pt x="38260" y="36621"/>
                </a:lnTo>
                <a:lnTo>
                  <a:pt x="37873" y="36805"/>
                </a:lnTo>
                <a:lnTo>
                  <a:pt x="37468" y="36953"/>
                </a:lnTo>
                <a:lnTo>
                  <a:pt x="36658" y="37247"/>
                </a:lnTo>
                <a:lnTo>
                  <a:pt x="35866" y="37487"/>
                </a:lnTo>
                <a:lnTo>
                  <a:pt x="35056" y="37689"/>
                </a:lnTo>
                <a:lnTo>
                  <a:pt x="34264" y="37836"/>
                </a:lnTo>
                <a:lnTo>
                  <a:pt x="33491" y="37965"/>
                </a:lnTo>
                <a:lnTo>
                  <a:pt x="32718" y="38057"/>
                </a:lnTo>
                <a:lnTo>
                  <a:pt x="31963" y="38131"/>
                </a:lnTo>
                <a:lnTo>
                  <a:pt x="31226" y="38168"/>
                </a:lnTo>
                <a:lnTo>
                  <a:pt x="30527" y="38186"/>
                </a:lnTo>
                <a:lnTo>
                  <a:pt x="29845" y="38168"/>
                </a:lnTo>
                <a:lnTo>
                  <a:pt x="29201" y="38149"/>
                </a:lnTo>
                <a:lnTo>
                  <a:pt x="28575" y="38113"/>
                </a:lnTo>
                <a:lnTo>
                  <a:pt x="27986" y="38057"/>
                </a:lnTo>
                <a:lnTo>
                  <a:pt x="27452" y="37984"/>
                </a:lnTo>
                <a:lnTo>
                  <a:pt x="26955" y="37928"/>
                </a:lnTo>
                <a:lnTo>
                  <a:pt x="26089" y="37781"/>
                </a:lnTo>
                <a:lnTo>
                  <a:pt x="25445" y="37652"/>
                </a:lnTo>
                <a:lnTo>
                  <a:pt x="25040" y="37560"/>
                </a:lnTo>
                <a:lnTo>
                  <a:pt x="24911" y="37523"/>
                </a:lnTo>
                <a:lnTo>
                  <a:pt x="24837" y="37395"/>
                </a:lnTo>
                <a:lnTo>
                  <a:pt x="24635" y="37026"/>
                </a:lnTo>
                <a:lnTo>
                  <a:pt x="24322" y="36456"/>
                </a:lnTo>
                <a:lnTo>
                  <a:pt x="23954" y="35664"/>
                </a:lnTo>
                <a:lnTo>
                  <a:pt x="23751" y="35204"/>
                </a:lnTo>
                <a:lnTo>
                  <a:pt x="23549" y="34706"/>
                </a:lnTo>
                <a:lnTo>
                  <a:pt x="23346" y="34154"/>
                </a:lnTo>
                <a:lnTo>
                  <a:pt x="23125" y="33565"/>
                </a:lnTo>
                <a:lnTo>
                  <a:pt x="22923" y="32957"/>
                </a:lnTo>
                <a:lnTo>
                  <a:pt x="22738" y="32294"/>
                </a:lnTo>
                <a:lnTo>
                  <a:pt x="22554" y="31613"/>
                </a:lnTo>
                <a:lnTo>
                  <a:pt x="22389" y="30895"/>
                </a:lnTo>
                <a:lnTo>
                  <a:pt x="22241" y="30159"/>
                </a:lnTo>
                <a:lnTo>
                  <a:pt x="22112" y="29385"/>
                </a:lnTo>
                <a:lnTo>
                  <a:pt x="22020" y="28612"/>
                </a:lnTo>
                <a:lnTo>
                  <a:pt x="21965" y="27802"/>
                </a:lnTo>
                <a:lnTo>
                  <a:pt x="21928" y="26974"/>
                </a:lnTo>
                <a:lnTo>
                  <a:pt x="21947" y="26145"/>
                </a:lnTo>
                <a:lnTo>
                  <a:pt x="22002" y="25298"/>
                </a:lnTo>
                <a:lnTo>
                  <a:pt x="22039" y="24856"/>
                </a:lnTo>
                <a:lnTo>
                  <a:pt x="22094" y="24433"/>
                </a:lnTo>
                <a:lnTo>
                  <a:pt x="22168" y="23991"/>
                </a:lnTo>
                <a:lnTo>
                  <a:pt x="22241" y="23567"/>
                </a:lnTo>
                <a:lnTo>
                  <a:pt x="22333" y="23125"/>
                </a:lnTo>
                <a:lnTo>
                  <a:pt x="22444" y="22684"/>
                </a:lnTo>
                <a:lnTo>
                  <a:pt x="22573" y="22260"/>
                </a:lnTo>
                <a:lnTo>
                  <a:pt x="22702" y="21818"/>
                </a:lnTo>
                <a:lnTo>
                  <a:pt x="22849" y="21376"/>
                </a:lnTo>
                <a:lnTo>
                  <a:pt x="23033" y="20935"/>
                </a:lnTo>
                <a:lnTo>
                  <a:pt x="23217" y="20493"/>
                </a:lnTo>
                <a:lnTo>
                  <a:pt x="23420" y="20069"/>
                </a:lnTo>
                <a:lnTo>
                  <a:pt x="23622" y="19627"/>
                </a:lnTo>
                <a:lnTo>
                  <a:pt x="23862" y="19185"/>
                </a:lnTo>
                <a:lnTo>
                  <a:pt x="24119" y="18762"/>
                </a:lnTo>
                <a:lnTo>
                  <a:pt x="24396" y="18320"/>
                </a:lnTo>
                <a:lnTo>
                  <a:pt x="24690" y="17897"/>
                </a:lnTo>
                <a:lnTo>
                  <a:pt x="24985" y="17473"/>
                </a:lnTo>
                <a:lnTo>
                  <a:pt x="25316" y="17050"/>
                </a:lnTo>
                <a:lnTo>
                  <a:pt x="25666" y="16645"/>
                </a:lnTo>
                <a:lnTo>
                  <a:pt x="26034" y="16240"/>
                </a:lnTo>
                <a:lnTo>
                  <a:pt x="26402" y="15834"/>
                </a:lnTo>
                <a:lnTo>
                  <a:pt x="26789" y="15448"/>
                </a:lnTo>
                <a:lnTo>
                  <a:pt x="27176" y="15061"/>
                </a:lnTo>
                <a:lnTo>
                  <a:pt x="27599" y="14693"/>
                </a:lnTo>
                <a:lnTo>
                  <a:pt x="28023" y="14325"/>
                </a:lnTo>
                <a:lnTo>
                  <a:pt x="28446" y="13956"/>
                </a:lnTo>
                <a:lnTo>
                  <a:pt x="28888" y="13607"/>
                </a:lnTo>
                <a:lnTo>
                  <a:pt x="29348" y="13257"/>
                </a:lnTo>
                <a:lnTo>
                  <a:pt x="29809" y="12925"/>
                </a:lnTo>
                <a:lnTo>
                  <a:pt x="30766" y="12263"/>
                </a:lnTo>
                <a:lnTo>
                  <a:pt x="31742" y="11637"/>
                </a:lnTo>
                <a:lnTo>
                  <a:pt x="32736" y="11047"/>
                </a:lnTo>
                <a:lnTo>
                  <a:pt x="33749" y="10477"/>
                </a:lnTo>
                <a:lnTo>
                  <a:pt x="34780" y="9943"/>
                </a:lnTo>
                <a:lnTo>
                  <a:pt x="35811" y="9446"/>
                </a:lnTo>
                <a:lnTo>
                  <a:pt x="36842" y="8949"/>
                </a:lnTo>
                <a:lnTo>
                  <a:pt x="37873" y="8507"/>
                </a:lnTo>
                <a:lnTo>
                  <a:pt x="38904" y="8065"/>
                </a:lnTo>
                <a:lnTo>
                  <a:pt x="39898" y="7678"/>
                </a:lnTo>
                <a:lnTo>
                  <a:pt x="40892" y="7291"/>
                </a:lnTo>
                <a:lnTo>
                  <a:pt x="41850" y="6960"/>
                </a:lnTo>
                <a:lnTo>
                  <a:pt x="42770" y="6629"/>
                </a:lnTo>
                <a:lnTo>
                  <a:pt x="43673" y="6334"/>
                </a:lnTo>
                <a:lnTo>
                  <a:pt x="45330" y="5819"/>
                </a:lnTo>
                <a:lnTo>
                  <a:pt x="46784" y="5395"/>
                </a:lnTo>
                <a:lnTo>
                  <a:pt x="47981" y="5082"/>
                </a:lnTo>
                <a:lnTo>
                  <a:pt x="48902" y="4861"/>
                </a:lnTo>
                <a:lnTo>
                  <a:pt x="49675" y="4677"/>
                </a:lnTo>
                <a:close/>
                <a:moveTo>
                  <a:pt x="12299" y="28888"/>
                </a:moveTo>
                <a:lnTo>
                  <a:pt x="12888" y="28925"/>
                </a:lnTo>
                <a:lnTo>
                  <a:pt x="13496" y="28962"/>
                </a:lnTo>
                <a:lnTo>
                  <a:pt x="14085" y="29036"/>
                </a:lnTo>
                <a:lnTo>
                  <a:pt x="14656" y="29128"/>
                </a:lnTo>
                <a:lnTo>
                  <a:pt x="15226" y="29238"/>
                </a:lnTo>
                <a:lnTo>
                  <a:pt x="15779" y="29385"/>
                </a:lnTo>
                <a:lnTo>
                  <a:pt x="16313" y="29551"/>
                </a:lnTo>
                <a:lnTo>
                  <a:pt x="16828" y="29754"/>
                </a:lnTo>
                <a:lnTo>
                  <a:pt x="17233" y="29938"/>
                </a:lnTo>
                <a:lnTo>
                  <a:pt x="17620" y="30140"/>
                </a:lnTo>
                <a:lnTo>
                  <a:pt x="17988" y="30343"/>
                </a:lnTo>
                <a:lnTo>
                  <a:pt x="18320" y="30582"/>
                </a:lnTo>
                <a:lnTo>
                  <a:pt x="18651" y="30822"/>
                </a:lnTo>
                <a:lnTo>
                  <a:pt x="18964" y="31061"/>
                </a:lnTo>
                <a:lnTo>
                  <a:pt x="19240" y="31337"/>
                </a:lnTo>
                <a:lnTo>
                  <a:pt x="19516" y="31613"/>
                </a:lnTo>
                <a:lnTo>
                  <a:pt x="19756" y="31889"/>
                </a:lnTo>
                <a:lnTo>
                  <a:pt x="19995" y="32184"/>
                </a:lnTo>
                <a:lnTo>
                  <a:pt x="20216" y="32479"/>
                </a:lnTo>
                <a:lnTo>
                  <a:pt x="20419" y="32773"/>
                </a:lnTo>
                <a:lnTo>
                  <a:pt x="20603" y="33068"/>
                </a:lnTo>
                <a:lnTo>
                  <a:pt x="20768" y="33381"/>
                </a:lnTo>
                <a:lnTo>
                  <a:pt x="20934" y="33694"/>
                </a:lnTo>
                <a:lnTo>
                  <a:pt x="21081" y="34007"/>
                </a:lnTo>
                <a:lnTo>
                  <a:pt x="21339" y="34614"/>
                </a:lnTo>
                <a:lnTo>
                  <a:pt x="21542" y="35222"/>
                </a:lnTo>
                <a:lnTo>
                  <a:pt x="21707" y="35811"/>
                </a:lnTo>
                <a:lnTo>
                  <a:pt x="21836" y="36363"/>
                </a:lnTo>
                <a:lnTo>
                  <a:pt x="21928" y="36879"/>
                </a:lnTo>
                <a:lnTo>
                  <a:pt x="22002" y="37339"/>
                </a:lnTo>
                <a:lnTo>
                  <a:pt x="22039" y="37763"/>
                </a:lnTo>
                <a:lnTo>
                  <a:pt x="22076" y="38113"/>
                </a:lnTo>
                <a:lnTo>
                  <a:pt x="8359" y="32957"/>
                </a:lnTo>
                <a:lnTo>
                  <a:pt x="21597" y="39162"/>
                </a:lnTo>
                <a:lnTo>
                  <a:pt x="21321" y="39383"/>
                </a:lnTo>
                <a:lnTo>
                  <a:pt x="20989" y="39641"/>
                </a:lnTo>
                <a:lnTo>
                  <a:pt x="20603" y="39917"/>
                </a:lnTo>
                <a:lnTo>
                  <a:pt x="20161" y="40212"/>
                </a:lnTo>
                <a:lnTo>
                  <a:pt x="19682" y="40506"/>
                </a:lnTo>
                <a:lnTo>
                  <a:pt x="19148" y="40801"/>
                </a:lnTo>
                <a:lnTo>
                  <a:pt x="18559" y="41058"/>
                </a:lnTo>
                <a:lnTo>
                  <a:pt x="17951" y="41298"/>
                </a:lnTo>
                <a:lnTo>
                  <a:pt x="17638" y="41408"/>
                </a:lnTo>
                <a:lnTo>
                  <a:pt x="17307" y="41519"/>
                </a:lnTo>
                <a:lnTo>
                  <a:pt x="16957" y="41592"/>
                </a:lnTo>
                <a:lnTo>
                  <a:pt x="16626" y="41666"/>
                </a:lnTo>
                <a:lnTo>
                  <a:pt x="16276" y="41740"/>
                </a:lnTo>
                <a:lnTo>
                  <a:pt x="15908" y="41776"/>
                </a:lnTo>
                <a:lnTo>
                  <a:pt x="15539" y="41813"/>
                </a:lnTo>
                <a:lnTo>
                  <a:pt x="15171" y="41832"/>
                </a:lnTo>
                <a:lnTo>
                  <a:pt x="14785" y="41832"/>
                </a:lnTo>
                <a:lnTo>
                  <a:pt x="14416" y="41813"/>
                </a:lnTo>
                <a:lnTo>
                  <a:pt x="14011" y="41776"/>
                </a:lnTo>
                <a:lnTo>
                  <a:pt x="13625" y="41703"/>
                </a:lnTo>
                <a:lnTo>
                  <a:pt x="13220" y="41611"/>
                </a:lnTo>
                <a:lnTo>
                  <a:pt x="12815" y="41519"/>
                </a:lnTo>
                <a:lnTo>
                  <a:pt x="12410" y="41371"/>
                </a:lnTo>
                <a:lnTo>
                  <a:pt x="12004" y="41224"/>
                </a:lnTo>
                <a:lnTo>
                  <a:pt x="11507" y="40985"/>
                </a:lnTo>
                <a:lnTo>
                  <a:pt x="11010" y="40727"/>
                </a:lnTo>
                <a:lnTo>
                  <a:pt x="10513" y="40432"/>
                </a:lnTo>
                <a:lnTo>
                  <a:pt x="10034" y="40101"/>
                </a:lnTo>
                <a:lnTo>
                  <a:pt x="9574" y="39751"/>
                </a:lnTo>
                <a:lnTo>
                  <a:pt x="9114" y="39383"/>
                </a:lnTo>
                <a:lnTo>
                  <a:pt x="8654" y="38978"/>
                </a:lnTo>
                <a:lnTo>
                  <a:pt x="8230" y="38573"/>
                </a:lnTo>
                <a:lnTo>
                  <a:pt x="7788" y="38149"/>
                </a:lnTo>
                <a:lnTo>
                  <a:pt x="7383" y="37708"/>
                </a:lnTo>
                <a:lnTo>
                  <a:pt x="6978" y="37266"/>
                </a:lnTo>
                <a:lnTo>
                  <a:pt x="6591" y="36805"/>
                </a:lnTo>
                <a:lnTo>
                  <a:pt x="6223" y="36345"/>
                </a:lnTo>
                <a:lnTo>
                  <a:pt x="5855" y="35885"/>
                </a:lnTo>
                <a:lnTo>
                  <a:pt x="5192" y="34983"/>
                </a:lnTo>
                <a:lnTo>
                  <a:pt x="4585" y="34080"/>
                </a:lnTo>
                <a:lnTo>
                  <a:pt x="4032" y="33252"/>
                </a:lnTo>
                <a:lnTo>
                  <a:pt x="3572" y="32479"/>
                </a:lnTo>
                <a:lnTo>
                  <a:pt x="3167" y="31797"/>
                </a:lnTo>
                <a:lnTo>
                  <a:pt x="2854" y="31245"/>
                </a:lnTo>
                <a:lnTo>
                  <a:pt x="2633" y="30803"/>
                </a:lnTo>
                <a:lnTo>
                  <a:pt x="2430" y="30435"/>
                </a:lnTo>
                <a:lnTo>
                  <a:pt x="2835" y="30324"/>
                </a:lnTo>
                <a:lnTo>
                  <a:pt x="3296" y="30177"/>
                </a:lnTo>
                <a:lnTo>
                  <a:pt x="3922" y="30011"/>
                </a:lnTo>
                <a:lnTo>
                  <a:pt x="4677" y="29827"/>
                </a:lnTo>
                <a:lnTo>
                  <a:pt x="5560" y="29625"/>
                </a:lnTo>
                <a:lnTo>
                  <a:pt x="6536" y="29422"/>
                </a:lnTo>
                <a:lnTo>
                  <a:pt x="7604" y="29238"/>
                </a:lnTo>
                <a:lnTo>
                  <a:pt x="8727" y="29091"/>
                </a:lnTo>
                <a:lnTo>
                  <a:pt x="9298" y="29017"/>
                </a:lnTo>
                <a:lnTo>
                  <a:pt x="9887" y="28962"/>
                </a:lnTo>
                <a:lnTo>
                  <a:pt x="10495" y="28925"/>
                </a:lnTo>
                <a:lnTo>
                  <a:pt x="11084" y="28907"/>
                </a:lnTo>
                <a:lnTo>
                  <a:pt x="11691" y="28888"/>
                </a:lnTo>
                <a:close/>
                <a:moveTo>
                  <a:pt x="0" y="0"/>
                </a:moveTo>
                <a:lnTo>
                  <a:pt x="0" y="53026"/>
                </a:lnTo>
                <a:lnTo>
                  <a:pt x="17694" y="53026"/>
                </a:lnTo>
                <a:lnTo>
                  <a:pt x="17583" y="52621"/>
                </a:lnTo>
                <a:lnTo>
                  <a:pt x="17510" y="52216"/>
                </a:lnTo>
                <a:lnTo>
                  <a:pt x="17436" y="51829"/>
                </a:lnTo>
                <a:lnTo>
                  <a:pt x="17381" y="51424"/>
                </a:lnTo>
                <a:lnTo>
                  <a:pt x="17344" y="51093"/>
                </a:lnTo>
                <a:lnTo>
                  <a:pt x="17325" y="50761"/>
                </a:lnTo>
                <a:lnTo>
                  <a:pt x="17325" y="50117"/>
                </a:lnTo>
                <a:lnTo>
                  <a:pt x="17344" y="49491"/>
                </a:lnTo>
                <a:lnTo>
                  <a:pt x="17417" y="48883"/>
                </a:lnTo>
                <a:lnTo>
                  <a:pt x="17528" y="48294"/>
                </a:lnTo>
                <a:lnTo>
                  <a:pt x="17675" y="47723"/>
                </a:lnTo>
                <a:lnTo>
                  <a:pt x="17841" y="47171"/>
                </a:lnTo>
                <a:lnTo>
                  <a:pt x="18043" y="46656"/>
                </a:lnTo>
                <a:lnTo>
                  <a:pt x="18264" y="46140"/>
                </a:lnTo>
                <a:lnTo>
                  <a:pt x="18504" y="45661"/>
                </a:lnTo>
                <a:lnTo>
                  <a:pt x="18780" y="45201"/>
                </a:lnTo>
                <a:lnTo>
                  <a:pt x="19056" y="44759"/>
                </a:lnTo>
                <a:lnTo>
                  <a:pt x="19351" y="44336"/>
                </a:lnTo>
                <a:lnTo>
                  <a:pt x="19664" y="43931"/>
                </a:lnTo>
                <a:lnTo>
                  <a:pt x="19977" y="43544"/>
                </a:lnTo>
                <a:lnTo>
                  <a:pt x="20290" y="43176"/>
                </a:lnTo>
                <a:lnTo>
                  <a:pt x="20621" y="42844"/>
                </a:lnTo>
                <a:lnTo>
                  <a:pt x="20934" y="42531"/>
                </a:lnTo>
                <a:lnTo>
                  <a:pt x="21266" y="42237"/>
                </a:lnTo>
                <a:lnTo>
                  <a:pt x="21579" y="41961"/>
                </a:lnTo>
                <a:lnTo>
                  <a:pt x="22168" y="41463"/>
                </a:lnTo>
                <a:lnTo>
                  <a:pt x="22702" y="41077"/>
                </a:lnTo>
                <a:lnTo>
                  <a:pt x="23162" y="40764"/>
                </a:lnTo>
                <a:lnTo>
                  <a:pt x="23512" y="40525"/>
                </a:lnTo>
                <a:lnTo>
                  <a:pt x="23825" y="40359"/>
                </a:lnTo>
                <a:lnTo>
                  <a:pt x="24175" y="40451"/>
                </a:lnTo>
                <a:lnTo>
                  <a:pt x="24561" y="40598"/>
                </a:lnTo>
                <a:lnTo>
                  <a:pt x="25095" y="40801"/>
                </a:lnTo>
                <a:lnTo>
                  <a:pt x="25703" y="41058"/>
                </a:lnTo>
                <a:lnTo>
                  <a:pt x="26384" y="41408"/>
                </a:lnTo>
                <a:lnTo>
                  <a:pt x="26752" y="41592"/>
                </a:lnTo>
                <a:lnTo>
                  <a:pt x="27139" y="41813"/>
                </a:lnTo>
                <a:lnTo>
                  <a:pt x="27526" y="42053"/>
                </a:lnTo>
                <a:lnTo>
                  <a:pt x="27912" y="42310"/>
                </a:lnTo>
                <a:lnTo>
                  <a:pt x="28317" y="42587"/>
                </a:lnTo>
                <a:lnTo>
                  <a:pt x="28704" y="42881"/>
                </a:lnTo>
                <a:lnTo>
                  <a:pt x="29091" y="43213"/>
                </a:lnTo>
                <a:lnTo>
                  <a:pt x="29477" y="43562"/>
                </a:lnTo>
                <a:lnTo>
                  <a:pt x="29845" y="43931"/>
                </a:lnTo>
                <a:lnTo>
                  <a:pt x="30214" y="44317"/>
                </a:lnTo>
                <a:lnTo>
                  <a:pt x="30563" y="44741"/>
                </a:lnTo>
                <a:lnTo>
                  <a:pt x="30895" y="45183"/>
                </a:lnTo>
                <a:lnTo>
                  <a:pt x="31208" y="45643"/>
                </a:lnTo>
                <a:lnTo>
                  <a:pt x="31502" y="46140"/>
                </a:lnTo>
                <a:lnTo>
                  <a:pt x="31760" y="46656"/>
                </a:lnTo>
                <a:lnTo>
                  <a:pt x="32000" y="47208"/>
                </a:lnTo>
                <a:lnTo>
                  <a:pt x="32221" y="47779"/>
                </a:lnTo>
                <a:lnTo>
                  <a:pt x="32386" y="48386"/>
                </a:lnTo>
                <a:lnTo>
                  <a:pt x="32534" y="49012"/>
                </a:lnTo>
                <a:lnTo>
                  <a:pt x="32570" y="49344"/>
                </a:lnTo>
                <a:lnTo>
                  <a:pt x="32626" y="49675"/>
                </a:lnTo>
                <a:lnTo>
                  <a:pt x="32662" y="50080"/>
                </a:lnTo>
                <a:lnTo>
                  <a:pt x="32681" y="50485"/>
                </a:lnTo>
                <a:lnTo>
                  <a:pt x="32699" y="50909"/>
                </a:lnTo>
                <a:lnTo>
                  <a:pt x="32681" y="51332"/>
                </a:lnTo>
                <a:lnTo>
                  <a:pt x="32662" y="51756"/>
                </a:lnTo>
                <a:lnTo>
                  <a:pt x="32644" y="52179"/>
                </a:lnTo>
                <a:lnTo>
                  <a:pt x="32589" y="52603"/>
                </a:lnTo>
                <a:lnTo>
                  <a:pt x="32534" y="53026"/>
                </a:lnTo>
                <a:lnTo>
                  <a:pt x="94268" y="53026"/>
                </a:lnTo>
                <a:lnTo>
                  <a:pt x="9426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45;p6"/>
          <p:cNvSpPr/>
          <p:nvPr/>
        </p:nvSpPr>
        <p:spPr>
          <a:xfrm>
            <a:off x="0" y="4136135"/>
            <a:ext cx="1085915" cy="1007345"/>
          </a:xfrm>
          <a:custGeom>
            <a:avLst/>
            <a:gdLst/>
            <a:ahLst/>
            <a:cxnLst/>
            <a:rect l="l" t="t" r="r" b="b"/>
            <a:pathLst>
              <a:path w="11195" h="10385" extrusionOk="0">
                <a:moveTo>
                  <a:pt x="3811" y="1"/>
                </a:moveTo>
                <a:lnTo>
                  <a:pt x="3517" y="19"/>
                </a:lnTo>
                <a:lnTo>
                  <a:pt x="2964" y="93"/>
                </a:lnTo>
                <a:lnTo>
                  <a:pt x="2430" y="203"/>
                </a:lnTo>
                <a:lnTo>
                  <a:pt x="1915" y="351"/>
                </a:lnTo>
                <a:lnTo>
                  <a:pt x="1399" y="535"/>
                </a:lnTo>
                <a:lnTo>
                  <a:pt x="921" y="756"/>
                </a:lnTo>
                <a:lnTo>
                  <a:pt x="442" y="995"/>
                </a:lnTo>
                <a:lnTo>
                  <a:pt x="0" y="1290"/>
                </a:lnTo>
                <a:lnTo>
                  <a:pt x="0" y="10385"/>
                </a:lnTo>
                <a:lnTo>
                  <a:pt x="10403" y="10385"/>
                </a:lnTo>
                <a:lnTo>
                  <a:pt x="10568" y="10017"/>
                </a:lnTo>
                <a:lnTo>
                  <a:pt x="10734" y="9630"/>
                </a:lnTo>
                <a:lnTo>
                  <a:pt x="10881" y="9225"/>
                </a:lnTo>
                <a:lnTo>
                  <a:pt x="10992" y="8820"/>
                </a:lnTo>
                <a:lnTo>
                  <a:pt x="11084" y="8397"/>
                </a:lnTo>
                <a:lnTo>
                  <a:pt x="11139" y="7973"/>
                </a:lnTo>
                <a:lnTo>
                  <a:pt x="11176" y="7550"/>
                </a:lnTo>
                <a:lnTo>
                  <a:pt x="11194" y="7108"/>
                </a:lnTo>
                <a:lnTo>
                  <a:pt x="11176" y="6740"/>
                </a:lnTo>
                <a:lnTo>
                  <a:pt x="11158" y="6390"/>
                </a:lnTo>
                <a:lnTo>
                  <a:pt x="11121" y="6021"/>
                </a:lnTo>
                <a:lnTo>
                  <a:pt x="11047" y="5672"/>
                </a:lnTo>
                <a:lnTo>
                  <a:pt x="10973" y="5340"/>
                </a:lnTo>
                <a:lnTo>
                  <a:pt x="10881" y="4990"/>
                </a:lnTo>
                <a:lnTo>
                  <a:pt x="10771" y="4659"/>
                </a:lnTo>
                <a:lnTo>
                  <a:pt x="10642" y="4346"/>
                </a:lnTo>
                <a:lnTo>
                  <a:pt x="10495" y="4033"/>
                </a:lnTo>
                <a:lnTo>
                  <a:pt x="10329" y="3720"/>
                </a:lnTo>
                <a:lnTo>
                  <a:pt x="10163" y="3425"/>
                </a:lnTo>
                <a:lnTo>
                  <a:pt x="9979" y="3131"/>
                </a:lnTo>
                <a:lnTo>
                  <a:pt x="9777" y="2855"/>
                </a:lnTo>
                <a:lnTo>
                  <a:pt x="9574" y="2578"/>
                </a:lnTo>
                <a:lnTo>
                  <a:pt x="9353" y="2321"/>
                </a:lnTo>
                <a:lnTo>
                  <a:pt x="9114" y="2081"/>
                </a:lnTo>
                <a:lnTo>
                  <a:pt x="8874" y="1842"/>
                </a:lnTo>
                <a:lnTo>
                  <a:pt x="8617" y="1621"/>
                </a:lnTo>
                <a:lnTo>
                  <a:pt x="8341" y="1419"/>
                </a:lnTo>
                <a:lnTo>
                  <a:pt x="8064" y="1216"/>
                </a:lnTo>
                <a:lnTo>
                  <a:pt x="7770" y="1032"/>
                </a:lnTo>
                <a:lnTo>
                  <a:pt x="7475" y="866"/>
                </a:lnTo>
                <a:lnTo>
                  <a:pt x="7162" y="700"/>
                </a:lnTo>
                <a:lnTo>
                  <a:pt x="6849" y="553"/>
                </a:lnTo>
                <a:lnTo>
                  <a:pt x="6536" y="424"/>
                </a:lnTo>
                <a:lnTo>
                  <a:pt x="6205" y="314"/>
                </a:lnTo>
                <a:lnTo>
                  <a:pt x="5855" y="222"/>
                </a:lnTo>
                <a:lnTo>
                  <a:pt x="5524" y="148"/>
                </a:lnTo>
                <a:lnTo>
                  <a:pt x="5174" y="74"/>
                </a:lnTo>
                <a:lnTo>
                  <a:pt x="4805" y="38"/>
                </a:lnTo>
                <a:lnTo>
                  <a:pt x="4456" y="19"/>
                </a:lnTo>
                <a:lnTo>
                  <a:pt x="4087"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46;p6"/>
          <p:cNvSpPr/>
          <p:nvPr/>
        </p:nvSpPr>
        <p:spPr>
          <a:xfrm>
            <a:off x="0" y="0"/>
            <a:ext cx="1936023" cy="2500369"/>
          </a:xfrm>
          <a:custGeom>
            <a:avLst/>
            <a:gdLst/>
            <a:ahLst/>
            <a:cxnLst/>
            <a:rect l="l" t="t" r="r" b="b"/>
            <a:pathLst>
              <a:path w="19959" h="25777" extrusionOk="0">
                <a:moveTo>
                  <a:pt x="0" y="0"/>
                </a:moveTo>
                <a:lnTo>
                  <a:pt x="0" y="24727"/>
                </a:lnTo>
                <a:lnTo>
                  <a:pt x="626" y="24967"/>
                </a:lnTo>
                <a:lnTo>
                  <a:pt x="1289" y="25188"/>
                </a:lnTo>
                <a:lnTo>
                  <a:pt x="1952" y="25353"/>
                </a:lnTo>
                <a:lnTo>
                  <a:pt x="2614" y="25501"/>
                </a:lnTo>
                <a:lnTo>
                  <a:pt x="3296" y="25629"/>
                </a:lnTo>
                <a:lnTo>
                  <a:pt x="3995" y="25703"/>
                </a:lnTo>
                <a:lnTo>
                  <a:pt x="4695" y="25758"/>
                </a:lnTo>
                <a:lnTo>
                  <a:pt x="5413" y="25777"/>
                </a:lnTo>
                <a:lnTo>
                  <a:pt x="6168" y="25758"/>
                </a:lnTo>
                <a:lnTo>
                  <a:pt x="6904" y="25703"/>
                </a:lnTo>
                <a:lnTo>
                  <a:pt x="7622" y="25611"/>
                </a:lnTo>
                <a:lnTo>
                  <a:pt x="8341" y="25482"/>
                </a:lnTo>
                <a:lnTo>
                  <a:pt x="9040" y="25316"/>
                </a:lnTo>
                <a:lnTo>
                  <a:pt x="9740" y="25114"/>
                </a:lnTo>
                <a:lnTo>
                  <a:pt x="10421" y="24893"/>
                </a:lnTo>
                <a:lnTo>
                  <a:pt x="11084" y="24635"/>
                </a:lnTo>
                <a:lnTo>
                  <a:pt x="11710" y="24341"/>
                </a:lnTo>
                <a:lnTo>
                  <a:pt x="12354" y="24028"/>
                </a:lnTo>
                <a:lnTo>
                  <a:pt x="12962" y="23678"/>
                </a:lnTo>
                <a:lnTo>
                  <a:pt x="13551" y="23291"/>
                </a:lnTo>
                <a:lnTo>
                  <a:pt x="14122" y="22886"/>
                </a:lnTo>
                <a:lnTo>
                  <a:pt x="14674" y="22463"/>
                </a:lnTo>
                <a:lnTo>
                  <a:pt x="15190" y="22002"/>
                </a:lnTo>
                <a:lnTo>
                  <a:pt x="15705" y="21524"/>
                </a:lnTo>
                <a:lnTo>
                  <a:pt x="16184" y="21008"/>
                </a:lnTo>
                <a:lnTo>
                  <a:pt x="16644" y="20493"/>
                </a:lnTo>
                <a:lnTo>
                  <a:pt x="17068" y="19940"/>
                </a:lnTo>
                <a:lnTo>
                  <a:pt x="17473" y="19370"/>
                </a:lnTo>
                <a:lnTo>
                  <a:pt x="17859" y="18780"/>
                </a:lnTo>
                <a:lnTo>
                  <a:pt x="18209" y="18173"/>
                </a:lnTo>
                <a:lnTo>
                  <a:pt x="18522" y="17528"/>
                </a:lnTo>
                <a:lnTo>
                  <a:pt x="18817" y="16902"/>
                </a:lnTo>
                <a:lnTo>
                  <a:pt x="19075" y="16240"/>
                </a:lnTo>
                <a:lnTo>
                  <a:pt x="19295" y="15558"/>
                </a:lnTo>
                <a:lnTo>
                  <a:pt x="19498" y="14859"/>
                </a:lnTo>
                <a:lnTo>
                  <a:pt x="19664" y="14159"/>
                </a:lnTo>
                <a:lnTo>
                  <a:pt x="19793" y="13441"/>
                </a:lnTo>
                <a:lnTo>
                  <a:pt x="19885" y="12723"/>
                </a:lnTo>
                <a:lnTo>
                  <a:pt x="19940" y="11986"/>
                </a:lnTo>
                <a:lnTo>
                  <a:pt x="19958" y="11232"/>
                </a:lnTo>
                <a:lnTo>
                  <a:pt x="19958" y="10808"/>
                </a:lnTo>
                <a:lnTo>
                  <a:pt x="19940" y="10385"/>
                </a:lnTo>
                <a:lnTo>
                  <a:pt x="19903" y="9980"/>
                </a:lnTo>
                <a:lnTo>
                  <a:pt x="19866" y="9556"/>
                </a:lnTo>
                <a:lnTo>
                  <a:pt x="19811" y="9151"/>
                </a:lnTo>
                <a:lnTo>
                  <a:pt x="19737" y="8746"/>
                </a:lnTo>
                <a:lnTo>
                  <a:pt x="19664" y="8341"/>
                </a:lnTo>
                <a:lnTo>
                  <a:pt x="19590" y="7936"/>
                </a:lnTo>
                <a:lnTo>
                  <a:pt x="19480" y="7549"/>
                </a:lnTo>
                <a:lnTo>
                  <a:pt x="19388" y="7163"/>
                </a:lnTo>
                <a:lnTo>
                  <a:pt x="19259" y="6776"/>
                </a:lnTo>
                <a:lnTo>
                  <a:pt x="19130" y="6389"/>
                </a:lnTo>
                <a:lnTo>
                  <a:pt x="19001" y="6021"/>
                </a:lnTo>
                <a:lnTo>
                  <a:pt x="18854" y="5653"/>
                </a:lnTo>
                <a:lnTo>
                  <a:pt x="18522" y="4916"/>
                </a:lnTo>
                <a:lnTo>
                  <a:pt x="18154" y="4217"/>
                </a:lnTo>
                <a:lnTo>
                  <a:pt x="17749" y="3536"/>
                </a:lnTo>
                <a:lnTo>
                  <a:pt x="17325" y="2873"/>
                </a:lnTo>
                <a:lnTo>
                  <a:pt x="16847" y="2247"/>
                </a:lnTo>
                <a:lnTo>
                  <a:pt x="16350" y="1639"/>
                </a:lnTo>
                <a:lnTo>
                  <a:pt x="15816" y="1068"/>
                </a:lnTo>
                <a:lnTo>
                  <a:pt x="15245" y="516"/>
                </a:lnTo>
                <a:lnTo>
                  <a:pt x="146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47;p6"/>
          <p:cNvSpPr/>
          <p:nvPr/>
        </p:nvSpPr>
        <p:spPr>
          <a:xfrm>
            <a:off x="2221665" y="0"/>
            <a:ext cx="971649" cy="843027"/>
          </a:xfrm>
          <a:custGeom>
            <a:avLst/>
            <a:gdLst/>
            <a:ahLst/>
            <a:cxnLst/>
            <a:rect l="l" t="t" r="r" b="b"/>
            <a:pathLst>
              <a:path w="10017" h="8691" extrusionOk="0">
                <a:moveTo>
                  <a:pt x="1620" y="0"/>
                </a:moveTo>
                <a:lnTo>
                  <a:pt x="1436" y="185"/>
                </a:lnTo>
                <a:lnTo>
                  <a:pt x="1252" y="369"/>
                </a:lnTo>
                <a:lnTo>
                  <a:pt x="1105" y="553"/>
                </a:lnTo>
                <a:lnTo>
                  <a:pt x="939" y="755"/>
                </a:lnTo>
                <a:lnTo>
                  <a:pt x="792" y="958"/>
                </a:lnTo>
                <a:lnTo>
                  <a:pt x="663" y="1179"/>
                </a:lnTo>
                <a:lnTo>
                  <a:pt x="553" y="1400"/>
                </a:lnTo>
                <a:lnTo>
                  <a:pt x="442" y="1639"/>
                </a:lnTo>
                <a:lnTo>
                  <a:pt x="332" y="1878"/>
                </a:lnTo>
                <a:lnTo>
                  <a:pt x="258" y="2118"/>
                </a:lnTo>
                <a:lnTo>
                  <a:pt x="166" y="2376"/>
                </a:lnTo>
                <a:lnTo>
                  <a:pt x="111" y="2615"/>
                </a:lnTo>
                <a:lnTo>
                  <a:pt x="55" y="2873"/>
                </a:lnTo>
                <a:lnTo>
                  <a:pt x="37" y="3149"/>
                </a:lnTo>
                <a:lnTo>
                  <a:pt x="0" y="3407"/>
                </a:lnTo>
                <a:lnTo>
                  <a:pt x="0" y="3683"/>
                </a:lnTo>
                <a:lnTo>
                  <a:pt x="0" y="3941"/>
                </a:lnTo>
                <a:lnTo>
                  <a:pt x="19" y="4198"/>
                </a:lnTo>
                <a:lnTo>
                  <a:pt x="55" y="4438"/>
                </a:lnTo>
                <a:lnTo>
                  <a:pt x="111" y="4695"/>
                </a:lnTo>
                <a:lnTo>
                  <a:pt x="166" y="4935"/>
                </a:lnTo>
                <a:lnTo>
                  <a:pt x="221" y="5174"/>
                </a:lnTo>
                <a:lnTo>
                  <a:pt x="313" y="5413"/>
                </a:lnTo>
                <a:lnTo>
                  <a:pt x="387" y="5634"/>
                </a:lnTo>
                <a:lnTo>
                  <a:pt x="497" y="5855"/>
                </a:lnTo>
                <a:lnTo>
                  <a:pt x="608" y="6076"/>
                </a:lnTo>
                <a:lnTo>
                  <a:pt x="718" y="6279"/>
                </a:lnTo>
                <a:lnTo>
                  <a:pt x="847" y="6481"/>
                </a:lnTo>
                <a:lnTo>
                  <a:pt x="994" y="6684"/>
                </a:lnTo>
                <a:lnTo>
                  <a:pt x="1142" y="6868"/>
                </a:lnTo>
                <a:lnTo>
                  <a:pt x="1307" y="7052"/>
                </a:lnTo>
                <a:lnTo>
                  <a:pt x="1473" y="7218"/>
                </a:lnTo>
                <a:lnTo>
                  <a:pt x="1639" y="7384"/>
                </a:lnTo>
                <a:lnTo>
                  <a:pt x="1823" y="7549"/>
                </a:lnTo>
                <a:lnTo>
                  <a:pt x="2007" y="7697"/>
                </a:lnTo>
                <a:lnTo>
                  <a:pt x="2210" y="7844"/>
                </a:lnTo>
                <a:lnTo>
                  <a:pt x="2412" y="7973"/>
                </a:lnTo>
                <a:lnTo>
                  <a:pt x="2615" y="8083"/>
                </a:lnTo>
                <a:lnTo>
                  <a:pt x="2836" y="8194"/>
                </a:lnTo>
                <a:lnTo>
                  <a:pt x="3057" y="8304"/>
                </a:lnTo>
                <a:lnTo>
                  <a:pt x="3277" y="8378"/>
                </a:lnTo>
                <a:lnTo>
                  <a:pt x="3517" y="8470"/>
                </a:lnTo>
                <a:lnTo>
                  <a:pt x="3756" y="8525"/>
                </a:lnTo>
                <a:lnTo>
                  <a:pt x="3996" y="8580"/>
                </a:lnTo>
                <a:lnTo>
                  <a:pt x="4253" y="8636"/>
                </a:lnTo>
                <a:lnTo>
                  <a:pt x="4493" y="8672"/>
                </a:lnTo>
                <a:lnTo>
                  <a:pt x="4750" y="8691"/>
                </a:lnTo>
                <a:lnTo>
                  <a:pt x="5266" y="8691"/>
                </a:lnTo>
                <a:lnTo>
                  <a:pt x="5524" y="8672"/>
                </a:lnTo>
                <a:lnTo>
                  <a:pt x="5763" y="8636"/>
                </a:lnTo>
                <a:lnTo>
                  <a:pt x="6021" y="8580"/>
                </a:lnTo>
                <a:lnTo>
                  <a:pt x="6260" y="8525"/>
                </a:lnTo>
                <a:lnTo>
                  <a:pt x="6500" y="8470"/>
                </a:lnTo>
                <a:lnTo>
                  <a:pt x="6739" y="8378"/>
                </a:lnTo>
                <a:lnTo>
                  <a:pt x="6960" y="8304"/>
                </a:lnTo>
                <a:lnTo>
                  <a:pt x="7181" y="8194"/>
                </a:lnTo>
                <a:lnTo>
                  <a:pt x="7402" y="8083"/>
                </a:lnTo>
                <a:lnTo>
                  <a:pt x="7604" y="7973"/>
                </a:lnTo>
                <a:lnTo>
                  <a:pt x="7807" y="7844"/>
                </a:lnTo>
                <a:lnTo>
                  <a:pt x="8009" y="7697"/>
                </a:lnTo>
                <a:lnTo>
                  <a:pt x="8193" y="7549"/>
                </a:lnTo>
                <a:lnTo>
                  <a:pt x="8378" y="7384"/>
                </a:lnTo>
                <a:lnTo>
                  <a:pt x="8543" y="7218"/>
                </a:lnTo>
                <a:lnTo>
                  <a:pt x="8709" y="7052"/>
                </a:lnTo>
                <a:lnTo>
                  <a:pt x="8875" y="6868"/>
                </a:lnTo>
                <a:lnTo>
                  <a:pt x="9022" y="6684"/>
                </a:lnTo>
                <a:lnTo>
                  <a:pt x="9169" y="6481"/>
                </a:lnTo>
                <a:lnTo>
                  <a:pt x="9298" y="6279"/>
                </a:lnTo>
                <a:lnTo>
                  <a:pt x="9409" y="6076"/>
                </a:lnTo>
                <a:lnTo>
                  <a:pt x="9519" y="5855"/>
                </a:lnTo>
                <a:lnTo>
                  <a:pt x="9630" y="5634"/>
                </a:lnTo>
                <a:lnTo>
                  <a:pt x="9703" y="5413"/>
                </a:lnTo>
                <a:lnTo>
                  <a:pt x="9795" y="5174"/>
                </a:lnTo>
                <a:lnTo>
                  <a:pt x="9850" y="4935"/>
                </a:lnTo>
                <a:lnTo>
                  <a:pt x="9906" y="4695"/>
                </a:lnTo>
                <a:lnTo>
                  <a:pt x="9961" y="4438"/>
                </a:lnTo>
                <a:lnTo>
                  <a:pt x="9998" y="4198"/>
                </a:lnTo>
                <a:lnTo>
                  <a:pt x="10016" y="3941"/>
                </a:lnTo>
                <a:lnTo>
                  <a:pt x="10016" y="3683"/>
                </a:lnTo>
                <a:lnTo>
                  <a:pt x="10016" y="3407"/>
                </a:lnTo>
                <a:lnTo>
                  <a:pt x="9979" y="3149"/>
                </a:lnTo>
                <a:lnTo>
                  <a:pt x="9961" y="2873"/>
                </a:lnTo>
                <a:lnTo>
                  <a:pt x="9906" y="2615"/>
                </a:lnTo>
                <a:lnTo>
                  <a:pt x="9850" y="2376"/>
                </a:lnTo>
                <a:lnTo>
                  <a:pt x="9758" y="2118"/>
                </a:lnTo>
                <a:lnTo>
                  <a:pt x="9685" y="1878"/>
                </a:lnTo>
                <a:lnTo>
                  <a:pt x="9574" y="1639"/>
                </a:lnTo>
                <a:lnTo>
                  <a:pt x="9464" y="1400"/>
                </a:lnTo>
                <a:lnTo>
                  <a:pt x="9353" y="1179"/>
                </a:lnTo>
                <a:lnTo>
                  <a:pt x="9224" y="958"/>
                </a:lnTo>
                <a:lnTo>
                  <a:pt x="9077" y="755"/>
                </a:lnTo>
                <a:lnTo>
                  <a:pt x="8911" y="553"/>
                </a:lnTo>
                <a:lnTo>
                  <a:pt x="8764" y="369"/>
                </a:lnTo>
                <a:lnTo>
                  <a:pt x="8580" y="185"/>
                </a:lnTo>
                <a:lnTo>
                  <a:pt x="83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48;p6"/>
          <p:cNvSpPr txBox="1">
            <a:spLocks noGrp="1"/>
          </p:cNvSpPr>
          <p:nvPr>
            <p:ph type="title"/>
          </p:nvPr>
        </p:nvSpPr>
        <p:spPr>
          <a:xfrm>
            <a:off x="5242000" y="1198025"/>
            <a:ext cx="3444900" cy="6909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9" name="Google Shape;49;p6"/>
          <p:cNvSpPr txBox="1">
            <a:spLocks noGrp="1"/>
          </p:cNvSpPr>
          <p:nvPr>
            <p:ph type="body" idx="1"/>
          </p:nvPr>
        </p:nvSpPr>
        <p:spPr>
          <a:xfrm>
            <a:off x="5242000" y="1998975"/>
            <a:ext cx="3444900" cy="21006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50" name="Google Shape;50;p6"/>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835135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Right Text and Three Picture ">
  <p:cSld name="TITLE_1_1_2">
    <p:spTree>
      <p:nvGrpSpPr>
        <p:cNvPr id="1" name="Shape 22"/>
        <p:cNvGrpSpPr/>
        <p:nvPr/>
      </p:nvGrpSpPr>
      <p:grpSpPr>
        <a:xfrm>
          <a:off x="0" y="0"/>
          <a:ext cx="0" cy="0"/>
          <a:chOff x="0" y="0"/>
          <a:chExt cx="0" cy="0"/>
        </a:xfrm>
      </p:grpSpPr>
      <p:sp>
        <p:nvSpPr>
          <p:cNvPr id="23" name="Google Shape;23;p5"/>
          <p:cNvSpPr txBox="1">
            <a:spLocks noGrp="1"/>
          </p:cNvSpPr>
          <p:nvPr>
            <p:ph type="ctrTitle"/>
          </p:nvPr>
        </p:nvSpPr>
        <p:spPr>
          <a:xfrm>
            <a:off x="4813550" y="651425"/>
            <a:ext cx="3592500" cy="913800"/>
          </a:xfrm>
          <a:prstGeom prst="rect">
            <a:avLst/>
          </a:prstGeom>
        </p:spPr>
        <p:txBody>
          <a:bodyPr spcFirstLastPara="1" wrap="square" lIns="91425" tIns="91425" rIns="91425" bIns="91425" anchor="t" anchorCtr="0">
            <a:noAutofit/>
          </a:bodyPr>
          <a:lstStyle>
            <a:lvl1pPr lvl="0" rtl="0">
              <a:spcBef>
                <a:spcPts val="0"/>
              </a:spcBef>
              <a:spcAft>
                <a:spcPts val="0"/>
              </a:spcAft>
              <a:buSzPts val="2500"/>
              <a:buNone/>
              <a:defRPr sz="2500" b="1"/>
            </a:lvl1pPr>
            <a:lvl2pPr lvl="1" rtl="0">
              <a:spcBef>
                <a:spcPts val="0"/>
              </a:spcBef>
              <a:spcAft>
                <a:spcPts val="0"/>
              </a:spcAft>
              <a:buSzPts val="5200"/>
              <a:buFont typeface="Roboto Slab"/>
              <a:buNone/>
              <a:defRPr sz="5200">
                <a:latin typeface="Roboto Slab"/>
                <a:ea typeface="Roboto Slab"/>
                <a:cs typeface="Roboto Slab"/>
                <a:sym typeface="Roboto Slab"/>
              </a:defRPr>
            </a:lvl2pPr>
            <a:lvl3pPr lvl="2" rtl="0">
              <a:spcBef>
                <a:spcPts val="0"/>
              </a:spcBef>
              <a:spcAft>
                <a:spcPts val="0"/>
              </a:spcAft>
              <a:buSzPts val="5200"/>
              <a:buFont typeface="Roboto Slab"/>
              <a:buNone/>
              <a:defRPr sz="5200">
                <a:latin typeface="Roboto Slab"/>
                <a:ea typeface="Roboto Slab"/>
                <a:cs typeface="Roboto Slab"/>
                <a:sym typeface="Roboto Slab"/>
              </a:defRPr>
            </a:lvl3pPr>
            <a:lvl4pPr lvl="3" rtl="0">
              <a:spcBef>
                <a:spcPts val="0"/>
              </a:spcBef>
              <a:spcAft>
                <a:spcPts val="0"/>
              </a:spcAft>
              <a:buSzPts val="5200"/>
              <a:buFont typeface="Roboto Slab"/>
              <a:buNone/>
              <a:defRPr sz="5200">
                <a:latin typeface="Roboto Slab"/>
                <a:ea typeface="Roboto Slab"/>
                <a:cs typeface="Roboto Slab"/>
                <a:sym typeface="Roboto Slab"/>
              </a:defRPr>
            </a:lvl4pPr>
            <a:lvl5pPr lvl="4" rtl="0">
              <a:spcBef>
                <a:spcPts val="0"/>
              </a:spcBef>
              <a:spcAft>
                <a:spcPts val="0"/>
              </a:spcAft>
              <a:buSzPts val="5200"/>
              <a:buFont typeface="Roboto Slab"/>
              <a:buNone/>
              <a:defRPr sz="5200">
                <a:latin typeface="Roboto Slab"/>
                <a:ea typeface="Roboto Slab"/>
                <a:cs typeface="Roboto Slab"/>
                <a:sym typeface="Roboto Slab"/>
              </a:defRPr>
            </a:lvl5pPr>
            <a:lvl6pPr lvl="5" rtl="0">
              <a:spcBef>
                <a:spcPts val="0"/>
              </a:spcBef>
              <a:spcAft>
                <a:spcPts val="0"/>
              </a:spcAft>
              <a:buSzPts val="5200"/>
              <a:buFont typeface="Roboto Slab"/>
              <a:buNone/>
              <a:defRPr sz="5200">
                <a:latin typeface="Roboto Slab"/>
                <a:ea typeface="Roboto Slab"/>
                <a:cs typeface="Roboto Slab"/>
                <a:sym typeface="Roboto Slab"/>
              </a:defRPr>
            </a:lvl6pPr>
            <a:lvl7pPr lvl="6" rtl="0">
              <a:spcBef>
                <a:spcPts val="0"/>
              </a:spcBef>
              <a:spcAft>
                <a:spcPts val="0"/>
              </a:spcAft>
              <a:buSzPts val="5200"/>
              <a:buFont typeface="Roboto Slab"/>
              <a:buNone/>
              <a:defRPr sz="5200">
                <a:latin typeface="Roboto Slab"/>
                <a:ea typeface="Roboto Slab"/>
                <a:cs typeface="Roboto Slab"/>
                <a:sym typeface="Roboto Slab"/>
              </a:defRPr>
            </a:lvl7pPr>
            <a:lvl8pPr lvl="7" rtl="0">
              <a:spcBef>
                <a:spcPts val="0"/>
              </a:spcBef>
              <a:spcAft>
                <a:spcPts val="0"/>
              </a:spcAft>
              <a:buSzPts val="5200"/>
              <a:buFont typeface="Roboto Slab"/>
              <a:buNone/>
              <a:defRPr sz="5200">
                <a:latin typeface="Roboto Slab"/>
                <a:ea typeface="Roboto Slab"/>
                <a:cs typeface="Roboto Slab"/>
                <a:sym typeface="Roboto Slab"/>
              </a:defRPr>
            </a:lvl8pPr>
            <a:lvl9pPr lvl="8" rtl="0">
              <a:spcBef>
                <a:spcPts val="0"/>
              </a:spcBef>
              <a:spcAft>
                <a:spcPts val="0"/>
              </a:spcAft>
              <a:buSzPts val="5200"/>
              <a:buFont typeface="Roboto Slab"/>
              <a:buNone/>
              <a:defRPr sz="5200">
                <a:latin typeface="Roboto Slab"/>
                <a:ea typeface="Roboto Slab"/>
                <a:cs typeface="Roboto Slab"/>
                <a:sym typeface="Roboto Slab"/>
              </a:defRPr>
            </a:lvl9pPr>
          </a:lstStyle>
          <a:p>
            <a:endParaRPr/>
          </a:p>
        </p:txBody>
      </p:sp>
      <p:sp>
        <p:nvSpPr>
          <p:cNvPr id="24" name="Google Shape;24;p5"/>
          <p:cNvSpPr txBox="1">
            <a:spLocks noGrp="1"/>
          </p:cNvSpPr>
          <p:nvPr>
            <p:ph type="subTitle" idx="1"/>
          </p:nvPr>
        </p:nvSpPr>
        <p:spPr>
          <a:xfrm>
            <a:off x="4820325" y="1565225"/>
            <a:ext cx="35856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a:buNone/>
              <a:defRPr sz="1000">
                <a:latin typeface="Open Sans"/>
                <a:ea typeface="Open Sans"/>
                <a:cs typeface="Open Sans"/>
                <a:sym typeface="Open Sans"/>
              </a:defRPr>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26" name="Google Shape;26;p5"/>
          <p:cNvSpPr txBox="1"/>
          <p:nvPr/>
        </p:nvSpPr>
        <p:spPr>
          <a:xfrm>
            <a:off x="471675" y="4738975"/>
            <a:ext cx="1523400" cy="24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800">
                <a:solidFill>
                  <a:schemeClr val="dk2"/>
                </a:solidFill>
              </a:rPr>
              <a:t>Your Company Name</a:t>
            </a:r>
            <a:endParaRPr sz="800">
              <a:solidFill>
                <a:schemeClr val="dk2"/>
              </a:solidFill>
            </a:endParaRPr>
          </a:p>
        </p:txBody>
      </p:sp>
      <p:sp>
        <p:nvSpPr>
          <p:cNvPr id="27" name="Google Shape;27;p5"/>
          <p:cNvSpPr/>
          <p:nvPr/>
        </p:nvSpPr>
        <p:spPr>
          <a:xfrm>
            <a:off x="4922055" y="513238"/>
            <a:ext cx="701400" cy="660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51"/>
        <p:cNvGrpSpPr/>
        <p:nvPr/>
      </p:nvGrpSpPr>
      <p:grpSpPr>
        <a:xfrm>
          <a:off x="0" y="0"/>
          <a:ext cx="0" cy="0"/>
          <a:chOff x="0" y="0"/>
          <a:chExt cx="0" cy="0"/>
        </a:xfrm>
      </p:grpSpPr>
      <p:sp>
        <p:nvSpPr>
          <p:cNvPr id="52" name="Google Shape;52;p7"/>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53;p7"/>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54;p7"/>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55;p7"/>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56;p7"/>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57;p7"/>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58;p7"/>
          <p:cNvSpPr txBox="1">
            <a:spLocks noGrp="1"/>
          </p:cNvSpPr>
          <p:nvPr>
            <p:ph type="title"/>
          </p:nvPr>
        </p:nvSpPr>
        <p:spPr>
          <a:xfrm>
            <a:off x="3822000" y="893225"/>
            <a:ext cx="4864800" cy="690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59" name="Google Shape;59;p7"/>
          <p:cNvSpPr txBox="1">
            <a:spLocks noGrp="1"/>
          </p:cNvSpPr>
          <p:nvPr>
            <p:ph type="body" idx="1"/>
          </p:nvPr>
        </p:nvSpPr>
        <p:spPr>
          <a:xfrm>
            <a:off x="3822000" y="1725900"/>
            <a:ext cx="2361300" cy="3024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60" name="Google Shape;60;p7"/>
          <p:cNvSpPr txBox="1">
            <a:spLocks noGrp="1"/>
          </p:cNvSpPr>
          <p:nvPr>
            <p:ph type="body" idx="2"/>
          </p:nvPr>
        </p:nvSpPr>
        <p:spPr>
          <a:xfrm>
            <a:off x="6325498" y="1725900"/>
            <a:ext cx="2361300" cy="3024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61" name="Google Shape;61;p7"/>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40895674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62"/>
        <p:cNvGrpSpPr/>
        <p:nvPr/>
      </p:nvGrpSpPr>
      <p:grpSpPr>
        <a:xfrm>
          <a:off x="0" y="0"/>
          <a:ext cx="0" cy="0"/>
          <a:chOff x="0" y="0"/>
          <a:chExt cx="0" cy="0"/>
        </a:xfrm>
      </p:grpSpPr>
      <p:sp>
        <p:nvSpPr>
          <p:cNvPr id="63" name="Google Shape;63;p8"/>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64;p8"/>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65;p8"/>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66;p8"/>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67;p8"/>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68;p8"/>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 name="Google Shape;69;p8"/>
          <p:cNvSpPr txBox="1">
            <a:spLocks noGrp="1"/>
          </p:cNvSpPr>
          <p:nvPr>
            <p:ph type="title"/>
          </p:nvPr>
        </p:nvSpPr>
        <p:spPr>
          <a:xfrm>
            <a:off x="3822000" y="893225"/>
            <a:ext cx="4864800" cy="6909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0" name="Google Shape;70;p8"/>
          <p:cNvSpPr txBox="1">
            <a:spLocks noGrp="1"/>
          </p:cNvSpPr>
          <p:nvPr>
            <p:ph type="body" idx="1"/>
          </p:nvPr>
        </p:nvSpPr>
        <p:spPr>
          <a:xfrm>
            <a:off x="3822000"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1" name="Google Shape;71;p8"/>
          <p:cNvSpPr txBox="1">
            <a:spLocks noGrp="1"/>
          </p:cNvSpPr>
          <p:nvPr>
            <p:ph type="body" idx="2"/>
          </p:nvPr>
        </p:nvSpPr>
        <p:spPr>
          <a:xfrm>
            <a:off x="5448638"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2" name="Google Shape;72;p8"/>
          <p:cNvSpPr txBox="1">
            <a:spLocks noGrp="1"/>
          </p:cNvSpPr>
          <p:nvPr>
            <p:ph type="body" idx="3"/>
          </p:nvPr>
        </p:nvSpPr>
        <p:spPr>
          <a:xfrm>
            <a:off x="7075276"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3" name="Google Shape;73;p8"/>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551152294"/>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74"/>
        <p:cNvGrpSpPr/>
        <p:nvPr/>
      </p:nvGrpSpPr>
      <p:grpSpPr>
        <a:xfrm>
          <a:off x="0" y="0"/>
          <a:ext cx="0" cy="0"/>
          <a:chOff x="0" y="0"/>
          <a:chExt cx="0" cy="0"/>
        </a:xfrm>
      </p:grpSpPr>
      <p:sp>
        <p:nvSpPr>
          <p:cNvPr id="75" name="Google Shape;75;p9"/>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9"/>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77;p9"/>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78;p9"/>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9"/>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9"/>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81;p9"/>
          <p:cNvSpPr txBox="1">
            <a:spLocks noGrp="1"/>
          </p:cNvSpPr>
          <p:nvPr>
            <p:ph type="title"/>
          </p:nvPr>
        </p:nvSpPr>
        <p:spPr>
          <a:xfrm>
            <a:off x="4320075" y="893225"/>
            <a:ext cx="4366800" cy="690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82" name="Google Shape;82;p9"/>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839581956"/>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3"/>
        <p:cNvGrpSpPr/>
        <p:nvPr/>
      </p:nvGrpSpPr>
      <p:grpSpPr>
        <a:xfrm>
          <a:off x="0" y="0"/>
          <a:ext cx="0" cy="0"/>
          <a:chOff x="0" y="0"/>
          <a:chExt cx="0" cy="0"/>
        </a:xfrm>
      </p:grpSpPr>
      <p:sp>
        <p:nvSpPr>
          <p:cNvPr id="84" name="Google Shape;84;p10"/>
          <p:cNvSpPr/>
          <p:nvPr/>
        </p:nvSpPr>
        <p:spPr>
          <a:xfrm>
            <a:off x="0" y="0"/>
            <a:ext cx="9144093" cy="5143522"/>
          </a:xfrm>
          <a:custGeom>
            <a:avLst/>
            <a:gdLst/>
            <a:ahLst/>
            <a:cxnLst/>
            <a:rect l="l" t="t" r="r" b="b"/>
            <a:pathLst>
              <a:path w="94269" h="53026" extrusionOk="0">
                <a:moveTo>
                  <a:pt x="13957" y="6721"/>
                </a:moveTo>
                <a:lnTo>
                  <a:pt x="14436" y="6960"/>
                </a:lnTo>
                <a:lnTo>
                  <a:pt x="14988" y="7255"/>
                </a:lnTo>
                <a:lnTo>
                  <a:pt x="15706" y="7660"/>
                </a:lnTo>
                <a:lnTo>
                  <a:pt x="16590" y="8157"/>
                </a:lnTo>
                <a:lnTo>
                  <a:pt x="17584" y="8746"/>
                </a:lnTo>
                <a:lnTo>
                  <a:pt x="18652" y="9446"/>
                </a:lnTo>
                <a:lnTo>
                  <a:pt x="19794" y="10219"/>
                </a:lnTo>
                <a:lnTo>
                  <a:pt x="20383" y="10642"/>
                </a:lnTo>
                <a:lnTo>
                  <a:pt x="20972" y="11084"/>
                </a:lnTo>
                <a:lnTo>
                  <a:pt x="21580" y="11526"/>
                </a:lnTo>
                <a:lnTo>
                  <a:pt x="22169" y="12005"/>
                </a:lnTo>
                <a:lnTo>
                  <a:pt x="22758" y="12502"/>
                </a:lnTo>
                <a:lnTo>
                  <a:pt x="23329" y="13018"/>
                </a:lnTo>
                <a:lnTo>
                  <a:pt x="23899" y="13533"/>
                </a:lnTo>
                <a:lnTo>
                  <a:pt x="24452" y="14085"/>
                </a:lnTo>
                <a:lnTo>
                  <a:pt x="24986" y="14638"/>
                </a:lnTo>
                <a:lnTo>
                  <a:pt x="25483" y="15208"/>
                </a:lnTo>
                <a:lnTo>
                  <a:pt x="25962" y="15798"/>
                </a:lnTo>
                <a:lnTo>
                  <a:pt x="26422" y="16405"/>
                </a:lnTo>
                <a:lnTo>
                  <a:pt x="26845" y="17013"/>
                </a:lnTo>
                <a:lnTo>
                  <a:pt x="27232" y="17639"/>
                </a:lnTo>
                <a:lnTo>
                  <a:pt x="27582" y="18283"/>
                </a:lnTo>
                <a:lnTo>
                  <a:pt x="27729" y="18596"/>
                </a:lnTo>
                <a:lnTo>
                  <a:pt x="27876" y="18928"/>
                </a:lnTo>
                <a:lnTo>
                  <a:pt x="28005" y="19241"/>
                </a:lnTo>
                <a:lnTo>
                  <a:pt x="28134" y="19572"/>
                </a:lnTo>
                <a:lnTo>
                  <a:pt x="28245" y="19885"/>
                </a:lnTo>
                <a:lnTo>
                  <a:pt x="28337" y="20216"/>
                </a:lnTo>
                <a:lnTo>
                  <a:pt x="28484" y="20842"/>
                </a:lnTo>
                <a:lnTo>
                  <a:pt x="28594" y="21468"/>
                </a:lnTo>
                <a:lnTo>
                  <a:pt x="28668" y="22094"/>
                </a:lnTo>
                <a:lnTo>
                  <a:pt x="28686" y="22702"/>
                </a:lnTo>
                <a:lnTo>
                  <a:pt x="28686" y="23291"/>
                </a:lnTo>
                <a:lnTo>
                  <a:pt x="28650" y="23880"/>
                </a:lnTo>
                <a:lnTo>
                  <a:pt x="28576" y="24451"/>
                </a:lnTo>
                <a:lnTo>
                  <a:pt x="28465" y="25003"/>
                </a:lnTo>
                <a:lnTo>
                  <a:pt x="28337" y="25556"/>
                </a:lnTo>
                <a:lnTo>
                  <a:pt x="28189" y="26090"/>
                </a:lnTo>
                <a:lnTo>
                  <a:pt x="28024" y="26587"/>
                </a:lnTo>
                <a:lnTo>
                  <a:pt x="27839" y="27084"/>
                </a:lnTo>
                <a:lnTo>
                  <a:pt x="27637" y="27563"/>
                </a:lnTo>
                <a:lnTo>
                  <a:pt x="27434" y="28023"/>
                </a:lnTo>
                <a:lnTo>
                  <a:pt x="27213" y="28446"/>
                </a:lnTo>
                <a:lnTo>
                  <a:pt x="26974" y="28870"/>
                </a:lnTo>
                <a:lnTo>
                  <a:pt x="26753" y="29257"/>
                </a:lnTo>
                <a:lnTo>
                  <a:pt x="26514" y="29625"/>
                </a:lnTo>
                <a:lnTo>
                  <a:pt x="26072" y="30288"/>
                </a:lnTo>
                <a:lnTo>
                  <a:pt x="25649" y="30840"/>
                </a:lnTo>
                <a:lnTo>
                  <a:pt x="25299" y="31300"/>
                </a:lnTo>
                <a:lnTo>
                  <a:pt x="25004" y="31632"/>
                </a:lnTo>
                <a:lnTo>
                  <a:pt x="24746" y="31889"/>
                </a:lnTo>
                <a:lnTo>
                  <a:pt x="24378" y="31889"/>
                </a:lnTo>
                <a:lnTo>
                  <a:pt x="23936" y="31871"/>
                </a:lnTo>
                <a:lnTo>
                  <a:pt x="23365" y="31834"/>
                </a:lnTo>
                <a:lnTo>
                  <a:pt x="22666" y="31742"/>
                </a:lnTo>
                <a:lnTo>
                  <a:pt x="21874" y="31613"/>
                </a:lnTo>
                <a:lnTo>
                  <a:pt x="21451" y="31521"/>
                </a:lnTo>
                <a:lnTo>
                  <a:pt x="21009" y="31429"/>
                </a:lnTo>
                <a:lnTo>
                  <a:pt x="20548" y="31300"/>
                </a:lnTo>
                <a:lnTo>
                  <a:pt x="20088" y="31171"/>
                </a:lnTo>
                <a:lnTo>
                  <a:pt x="19609" y="31006"/>
                </a:lnTo>
                <a:lnTo>
                  <a:pt x="19131" y="30822"/>
                </a:lnTo>
                <a:lnTo>
                  <a:pt x="18634" y="30619"/>
                </a:lnTo>
                <a:lnTo>
                  <a:pt x="18155" y="30380"/>
                </a:lnTo>
                <a:lnTo>
                  <a:pt x="17676" y="30122"/>
                </a:lnTo>
                <a:lnTo>
                  <a:pt x="17198" y="29846"/>
                </a:lnTo>
                <a:lnTo>
                  <a:pt x="16719" y="29533"/>
                </a:lnTo>
                <a:lnTo>
                  <a:pt x="16259" y="29201"/>
                </a:lnTo>
                <a:lnTo>
                  <a:pt x="15798" y="28815"/>
                </a:lnTo>
                <a:lnTo>
                  <a:pt x="15356" y="28410"/>
                </a:lnTo>
                <a:lnTo>
                  <a:pt x="14951" y="27968"/>
                </a:lnTo>
                <a:lnTo>
                  <a:pt x="14546" y="27507"/>
                </a:lnTo>
                <a:lnTo>
                  <a:pt x="14160" y="26992"/>
                </a:lnTo>
                <a:lnTo>
                  <a:pt x="13810" y="26440"/>
                </a:lnTo>
                <a:lnTo>
                  <a:pt x="13644" y="26145"/>
                </a:lnTo>
                <a:lnTo>
                  <a:pt x="13478" y="25850"/>
                </a:lnTo>
                <a:lnTo>
                  <a:pt x="13331" y="25537"/>
                </a:lnTo>
                <a:lnTo>
                  <a:pt x="13184" y="25224"/>
                </a:lnTo>
                <a:lnTo>
                  <a:pt x="13055" y="24893"/>
                </a:lnTo>
                <a:lnTo>
                  <a:pt x="12926" y="24562"/>
                </a:lnTo>
                <a:lnTo>
                  <a:pt x="12705" y="23862"/>
                </a:lnTo>
                <a:lnTo>
                  <a:pt x="12521" y="23162"/>
                </a:lnTo>
                <a:lnTo>
                  <a:pt x="12374" y="22426"/>
                </a:lnTo>
                <a:lnTo>
                  <a:pt x="12245" y="21689"/>
                </a:lnTo>
                <a:lnTo>
                  <a:pt x="12153" y="20935"/>
                </a:lnTo>
                <a:lnTo>
                  <a:pt x="12097" y="20161"/>
                </a:lnTo>
                <a:lnTo>
                  <a:pt x="12061" y="19388"/>
                </a:lnTo>
                <a:lnTo>
                  <a:pt x="12042" y="18615"/>
                </a:lnTo>
                <a:lnTo>
                  <a:pt x="12042" y="17841"/>
                </a:lnTo>
                <a:lnTo>
                  <a:pt x="12079" y="17086"/>
                </a:lnTo>
                <a:lnTo>
                  <a:pt x="12116" y="16313"/>
                </a:lnTo>
                <a:lnTo>
                  <a:pt x="12190" y="15558"/>
                </a:lnTo>
                <a:lnTo>
                  <a:pt x="12263" y="14803"/>
                </a:lnTo>
                <a:lnTo>
                  <a:pt x="12355" y="14085"/>
                </a:lnTo>
                <a:lnTo>
                  <a:pt x="12466" y="13367"/>
                </a:lnTo>
                <a:lnTo>
                  <a:pt x="12687" y="12005"/>
                </a:lnTo>
                <a:lnTo>
                  <a:pt x="12926" y="10753"/>
                </a:lnTo>
                <a:lnTo>
                  <a:pt x="13184" y="9611"/>
                </a:lnTo>
                <a:lnTo>
                  <a:pt x="13423" y="8636"/>
                </a:lnTo>
                <a:lnTo>
                  <a:pt x="13626" y="7844"/>
                </a:lnTo>
                <a:lnTo>
                  <a:pt x="13810" y="7236"/>
                </a:lnTo>
                <a:lnTo>
                  <a:pt x="13957" y="6721"/>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85;p10"/>
          <p:cNvSpPr/>
          <p:nvPr/>
        </p:nvSpPr>
        <p:spPr>
          <a:xfrm>
            <a:off x="1650244" y="3237827"/>
            <a:ext cx="930521" cy="1355672"/>
          </a:xfrm>
          <a:custGeom>
            <a:avLst/>
            <a:gdLst/>
            <a:ahLst/>
            <a:cxnLst/>
            <a:rect l="l" t="t" r="r" b="b"/>
            <a:pathLst>
              <a:path w="9593" h="13976" extrusionOk="0">
                <a:moveTo>
                  <a:pt x="7163" y="1"/>
                </a:moveTo>
                <a:lnTo>
                  <a:pt x="6610" y="19"/>
                </a:lnTo>
                <a:lnTo>
                  <a:pt x="6260" y="56"/>
                </a:lnTo>
                <a:lnTo>
                  <a:pt x="5874" y="111"/>
                </a:lnTo>
                <a:lnTo>
                  <a:pt x="5469" y="166"/>
                </a:lnTo>
                <a:lnTo>
                  <a:pt x="5027" y="277"/>
                </a:lnTo>
                <a:lnTo>
                  <a:pt x="4585" y="387"/>
                </a:lnTo>
                <a:lnTo>
                  <a:pt x="4125" y="553"/>
                </a:lnTo>
                <a:lnTo>
                  <a:pt x="3664" y="756"/>
                </a:lnTo>
                <a:lnTo>
                  <a:pt x="3204" y="995"/>
                </a:lnTo>
                <a:lnTo>
                  <a:pt x="2983" y="1124"/>
                </a:lnTo>
                <a:lnTo>
                  <a:pt x="2762" y="1271"/>
                </a:lnTo>
                <a:lnTo>
                  <a:pt x="2541" y="1418"/>
                </a:lnTo>
                <a:lnTo>
                  <a:pt x="2320" y="1603"/>
                </a:lnTo>
                <a:lnTo>
                  <a:pt x="2118" y="1787"/>
                </a:lnTo>
                <a:lnTo>
                  <a:pt x="1915" y="1971"/>
                </a:lnTo>
                <a:lnTo>
                  <a:pt x="1713" y="2192"/>
                </a:lnTo>
                <a:lnTo>
                  <a:pt x="1529" y="2413"/>
                </a:lnTo>
                <a:lnTo>
                  <a:pt x="1344" y="2652"/>
                </a:lnTo>
                <a:lnTo>
                  <a:pt x="1160" y="2910"/>
                </a:lnTo>
                <a:lnTo>
                  <a:pt x="1013" y="3186"/>
                </a:lnTo>
                <a:lnTo>
                  <a:pt x="866" y="3462"/>
                </a:lnTo>
                <a:lnTo>
                  <a:pt x="700" y="3830"/>
                </a:lnTo>
                <a:lnTo>
                  <a:pt x="553" y="4217"/>
                </a:lnTo>
                <a:lnTo>
                  <a:pt x="424" y="4622"/>
                </a:lnTo>
                <a:lnTo>
                  <a:pt x="313" y="5027"/>
                </a:lnTo>
                <a:lnTo>
                  <a:pt x="221" y="5451"/>
                </a:lnTo>
                <a:lnTo>
                  <a:pt x="148" y="5874"/>
                </a:lnTo>
                <a:lnTo>
                  <a:pt x="92" y="6298"/>
                </a:lnTo>
                <a:lnTo>
                  <a:pt x="56" y="6739"/>
                </a:lnTo>
                <a:lnTo>
                  <a:pt x="19" y="7181"/>
                </a:lnTo>
                <a:lnTo>
                  <a:pt x="0" y="7605"/>
                </a:lnTo>
                <a:lnTo>
                  <a:pt x="0" y="8489"/>
                </a:lnTo>
                <a:lnTo>
                  <a:pt x="37" y="9335"/>
                </a:lnTo>
                <a:lnTo>
                  <a:pt x="111" y="10164"/>
                </a:lnTo>
                <a:lnTo>
                  <a:pt x="185" y="10937"/>
                </a:lnTo>
                <a:lnTo>
                  <a:pt x="295" y="11655"/>
                </a:lnTo>
                <a:lnTo>
                  <a:pt x="405" y="12318"/>
                </a:lnTo>
                <a:lnTo>
                  <a:pt x="516" y="12871"/>
                </a:lnTo>
                <a:lnTo>
                  <a:pt x="682" y="13681"/>
                </a:lnTo>
                <a:lnTo>
                  <a:pt x="755" y="13975"/>
                </a:lnTo>
                <a:lnTo>
                  <a:pt x="1050" y="13846"/>
                </a:lnTo>
                <a:lnTo>
                  <a:pt x="1786" y="13497"/>
                </a:lnTo>
                <a:lnTo>
                  <a:pt x="2302" y="13239"/>
                </a:lnTo>
                <a:lnTo>
                  <a:pt x="2873" y="12926"/>
                </a:lnTo>
                <a:lnTo>
                  <a:pt x="3499" y="12558"/>
                </a:lnTo>
                <a:lnTo>
                  <a:pt x="4180" y="12152"/>
                </a:lnTo>
                <a:lnTo>
                  <a:pt x="4861" y="11711"/>
                </a:lnTo>
                <a:lnTo>
                  <a:pt x="5561" y="11213"/>
                </a:lnTo>
                <a:lnTo>
                  <a:pt x="6260" y="10680"/>
                </a:lnTo>
                <a:lnTo>
                  <a:pt x="6592" y="10385"/>
                </a:lnTo>
                <a:lnTo>
                  <a:pt x="6923" y="10090"/>
                </a:lnTo>
                <a:lnTo>
                  <a:pt x="7236" y="9796"/>
                </a:lnTo>
                <a:lnTo>
                  <a:pt x="7549" y="9483"/>
                </a:lnTo>
                <a:lnTo>
                  <a:pt x="7825" y="9170"/>
                </a:lnTo>
                <a:lnTo>
                  <a:pt x="8102" y="8838"/>
                </a:lnTo>
                <a:lnTo>
                  <a:pt x="8359" y="8507"/>
                </a:lnTo>
                <a:lnTo>
                  <a:pt x="8599" y="8157"/>
                </a:lnTo>
                <a:lnTo>
                  <a:pt x="8820" y="7807"/>
                </a:lnTo>
                <a:lnTo>
                  <a:pt x="9004" y="7457"/>
                </a:lnTo>
                <a:lnTo>
                  <a:pt x="9133" y="7163"/>
                </a:lnTo>
                <a:lnTo>
                  <a:pt x="9243" y="6868"/>
                </a:lnTo>
                <a:lnTo>
                  <a:pt x="9354" y="6592"/>
                </a:lnTo>
                <a:lnTo>
                  <a:pt x="9427" y="6298"/>
                </a:lnTo>
                <a:lnTo>
                  <a:pt x="9482" y="6021"/>
                </a:lnTo>
                <a:lnTo>
                  <a:pt x="9538" y="5727"/>
                </a:lnTo>
                <a:lnTo>
                  <a:pt x="9556" y="5451"/>
                </a:lnTo>
                <a:lnTo>
                  <a:pt x="9575" y="5174"/>
                </a:lnTo>
                <a:lnTo>
                  <a:pt x="9593" y="4917"/>
                </a:lnTo>
                <a:lnTo>
                  <a:pt x="9575" y="4641"/>
                </a:lnTo>
                <a:lnTo>
                  <a:pt x="9556" y="4383"/>
                </a:lnTo>
                <a:lnTo>
                  <a:pt x="9519" y="4125"/>
                </a:lnTo>
                <a:lnTo>
                  <a:pt x="9427" y="3609"/>
                </a:lnTo>
                <a:lnTo>
                  <a:pt x="9317" y="3131"/>
                </a:lnTo>
                <a:lnTo>
                  <a:pt x="9169" y="2670"/>
                </a:lnTo>
                <a:lnTo>
                  <a:pt x="8985" y="2247"/>
                </a:lnTo>
                <a:lnTo>
                  <a:pt x="8801" y="1842"/>
                </a:lnTo>
                <a:lnTo>
                  <a:pt x="8617" y="1474"/>
                </a:lnTo>
                <a:lnTo>
                  <a:pt x="8415" y="1142"/>
                </a:lnTo>
                <a:lnTo>
                  <a:pt x="8230" y="848"/>
                </a:lnTo>
                <a:lnTo>
                  <a:pt x="7899" y="387"/>
                </a:lnTo>
                <a:lnTo>
                  <a:pt x="2836" y="9777"/>
                </a:lnTo>
                <a:lnTo>
                  <a:pt x="716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10"/>
          <p:cNvSpPr/>
          <p:nvPr/>
        </p:nvSpPr>
        <p:spPr>
          <a:xfrm>
            <a:off x="0" y="2514602"/>
            <a:ext cx="1378855" cy="1907408"/>
          </a:xfrm>
          <a:custGeom>
            <a:avLst/>
            <a:gdLst/>
            <a:ahLst/>
            <a:cxnLst/>
            <a:rect l="l" t="t" r="r" b="b"/>
            <a:pathLst>
              <a:path w="14215" h="19664" extrusionOk="0">
                <a:moveTo>
                  <a:pt x="4383" y="0"/>
                </a:moveTo>
                <a:lnTo>
                  <a:pt x="3794" y="18"/>
                </a:lnTo>
                <a:lnTo>
                  <a:pt x="3223" y="74"/>
                </a:lnTo>
                <a:lnTo>
                  <a:pt x="2652" y="147"/>
                </a:lnTo>
                <a:lnTo>
                  <a:pt x="2100" y="276"/>
                </a:lnTo>
                <a:lnTo>
                  <a:pt x="1548" y="405"/>
                </a:lnTo>
                <a:lnTo>
                  <a:pt x="1014" y="589"/>
                </a:lnTo>
                <a:lnTo>
                  <a:pt x="498" y="792"/>
                </a:lnTo>
                <a:lnTo>
                  <a:pt x="1" y="1031"/>
                </a:lnTo>
                <a:lnTo>
                  <a:pt x="1" y="18633"/>
                </a:lnTo>
                <a:lnTo>
                  <a:pt x="498" y="18872"/>
                </a:lnTo>
                <a:lnTo>
                  <a:pt x="1014" y="19075"/>
                </a:lnTo>
                <a:lnTo>
                  <a:pt x="1548" y="19259"/>
                </a:lnTo>
                <a:lnTo>
                  <a:pt x="2100" y="19388"/>
                </a:lnTo>
                <a:lnTo>
                  <a:pt x="2652" y="19516"/>
                </a:lnTo>
                <a:lnTo>
                  <a:pt x="3223" y="19590"/>
                </a:lnTo>
                <a:lnTo>
                  <a:pt x="3794" y="19645"/>
                </a:lnTo>
                <a:lnTo>
                  <a:pt x="4383" y="19664"/>
                </a:lnTo>
                <a:lnTo>
                  <a:pt x="4880" y="19645"/>
                </a:lnTo>
                <a:lnTo>
                  <a:pt x="5396" y="19608"/>
                </a:lnTo>
                <a:lnTo>
                  <a:pt x="5874" y="19553"/>
                </a:lnTo>
                <a:lnTo>
                  <a:pt x="6371" y="19461"/>
                </a:lnTo>
                <a:lnTo>
                  <a:pt x="6832" y="19351"/>
                </a:lnTo>
                <a:lnTo>
                  <a:pt x="7310" y="19222"/>
                </a:lnTo>
                <a:lnTo>
                  <a:pt x="7771" y="19075"/>
                </a:lnTo>
                <a:lnTo>
                  <a:pt x="8213" y="18890"/>
                </a:lnTo>
                <a:lnTo>
                  <a:pt x="8654" y="18688"/>
                </a:lnTo>
                <a:lnTo>
                  <a:pt x="9078" y="18485"/>
                </a:lnTo>
                <a:lnTo>
                  <a:pt x="9483" y="18246"/>
                </a:lnTo>
                <a:lnTo>
                  <a:pt x="9888" y="17988"/>
                </a:lnTo>
                <a:lnTo>
                  <a:pt x="10275" y="17712"/>
                </a:lnTo>
                <a:lnTo>
                  <a:pt x="10643" y="17417"/>
                </a:lnTo>
                <a:lnTo>
                  <a:pt x="10993" y="17104"/>
                </a:lnTo>
                <a:lnTo>
                  <a:pt x="11343" y="16791"/>
                </a:lnTo>
                <a:lnTo>
                  <a:pt x="11656" y="16442"/>
                </a:lnTo>
                <a:lnTo>
                  <a:pt x="11969" y="16092"/>
                </a:lnTo>
                <a:lnTo>
                  <a:pt x="12263" y="15724"/>
                </a:lnTo>
                <a:lnTo>
                  <a:pt x="12539" y="15337"/>
                </a:lnTo>
                <a:lnTo>
                  <a:pt x="12797" y="14932"/>
                </a:lnTo>
                <a:lnTo>
                  <a:pt x="13036" y="14527"/>
                </a:lnTo>
                <a:lnTo>
                  <a:pt x="13239" y="14103"/>
                </a:lnTo>
                <a:lnTo>
                  <a:pt x="13442" y="13662"/>
                </a:lnTo>
                <a:lnTo>
                  <a:pt x="13626" y="13220"/>
                </a:lnTo>
                <a:lnTo>
                  <a:pt x="13773" y="12759"/>
                </a:lnTo>
                <a:lnTo>
                  <a:pt x="13902" y="12281"/>
                </a:lnTo>
                <a:lnTo>
                  <a:pt x="14012" y="11820"/>
                </a:lnTo>
                <a:lnTo>
                  <a:pt x="14104" y="11323"/>
                </a:lnTo>
                <a:lnTo>
                  <a:pt x="14160" y="10845"/>
                </a:lnTo>
                <a:lnTo>
                  <a:pt x="14196" y="10329"/>
                </a:lnTo>
                <a:lnTo>
                  <a:pt x="14215" y="9832"/>
                </a:lnTo>
                <a:lnTo>
                  <a:pt x="14196" y="9335"/>
                </a:lnTo>
                <a:lnTo>
                  <a:pt x="14160" y="8819"/>
                </a:lnTo>
                <a:lnTo>
                  <a:pt x="14104" y="8341"/>
                </a:lnTo>
                <a:lnTo>
                  <a:pt x="14012" y="7843"/>
                </a:lnTo>
                <a:lnTo>
                  <a:pt x="13902" y="7383"/>
                </a:lnTo>
                <a:lnTo>
                  <a:pt x="13773" y="6904"/>
                </a:lnTo>
                <a:lnTo>
                  <a:pt x="13626" y="6444"/>
                </a:lnTo>
                <a:lnTo>
                  <a:pt x="13442" y="6002"/>
                </a:lnTo>
                <a:lnTo>
                  <a:pt x="13239" y="5560"/>
                </a:lnTo>
                <a:lnTo>
                  <a:pt x="13036" y="5137"/>
                </a:lnTo>
                <a:lnTo>
                  <a:pt x="12797" y="4732"/>
                </a:lnTo>
                <a:lnTo>
                  <a:pt x="12539" y="4327"/>
                </a:lnTo>
                <a:lnTo>
                  <a:pt x="12263" y="3940"/>
                </a:lnTo>
                <a:lnTo>
                  <a:pt x="11969" y="3572"/>
                </a:lnTo>
                <a:lnTo>
                  <a:pt x="11656" y="3222"/>
                </a:lnTo>
                <a:lnTo>
                  <a:pt x="11343" y="2872"/>
                </a:lnTo>
                <a:lnTo>
                  <a:pt x="10993" y="2559"/>
                </a:lnTo>
                <a:lnTo>
                  <a:pt x="10643" y="2246"/>
                </a:lnTo>
                <a:lnTo>
                  <a:pt x="10275" y="1952"/>
                </a:lnTo>
                <a:lnTo>
                  <a:pt x="9888" y="1676"/>
                </a:lnTo>
                <a:lnTo>
                  <a:pt x="9483" y="1418"/>
                </a:lnTo>
                <a:lnTo>
                  <a:pt x="9078" y="1178"/>
                </a:lnTo>
                <a:lnTo>
                  <a:pt x="8654" y="976"/>
                </a:lnTo>
                <a:lnTo>
                  <a:pt x="8213" y="773"/>
                </a:lnTo>
                <a:lnTo>
                  <a:pt x="7771" y="589"/>
                </a:lnTo>
                <a:lnTo>
                  <a:pt x="7310" y="442"/>
                </a:lnTo>
                <a:lnTo>
                  <a:pt x="6832" y="313"/>
                </a:lnTo>
                <a:lnTo>
                  <a:pt x="6371" y="203"/>
                </a:lnTo>
                <a:lnTo>
                  <a:pt x="5874" y="111"/>
                </a:lnTo>
                <a:lnTo>
                  <a:pt x="5396" y="55"/>
                </a:lnTo>
                <a:lnTo>
                  <a:pt x="4880" y="18"/>
                </a:lnTo>
                <a:lnTo>
                  <a:pt x="438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10"/>
          <p:cNvSpPr/>
          <p:nvPr/>
        </p:nvSpPr>
        <p:spPr>
          <a:xfrm>
            <a:off x="2114578" y="0"/>
            <a:ext cx="1107352" cy="964471"/>
          </a:xfrm>
          <a:custGeom>
            <a:avLst/>
            <a:gdLst/>
            <a:ahLst/>
            <a:cxnLst/>
            <a:rect l="l" t="t" r="r" b="b"/>
            <a:pathLst>
              <a:path w="11416" h="9943" extrusionOk="0">
                <a:moveTo>
                  <a:pt x="1878" y="0"/>
                </a:moveTo>
                <a:lnTo>
                  <a:pt x="1676" y="203"/>
                </a:lnTo>
                <a:lnTo>
                  <a:pt x="1473" y="406"/>
                </a:lnTo>
                <a:lnTo>
                  <a:pt x="1271" y="626"/>
                </a:lnTo>
                <a:lnTo>
                  <a:pt x="1105" y="866"/>
                </a:lnTo>
                <a:lnTo>
                  <a:pt x="939" y="1105"/>
                </a:lnTo>
                <a:lnTo>
                  <a:pt x="774" y="1363"/>
                </a:lnTo>
                <a:lnTo>
                  <a:pt x="645" y="1621"/>
                </a:lnTo>
                <a:lnTo>
                  <a:pt x="516" y="1878"/>
                </a:lnTo>
                <a:lnTo>
                  <a:pt x="387" y="2155"/>
                </a:lnTo>
                <a:lnTo>
                  <a:pt x="295" y="2431"/>
                </a:lnTo>
                <a:lnTo>
                  <a:pt x="203" y="2725"/>
                </a:lnTo>
                <a:lnTo>
                  <a:pt x="129" y="3020"/>
                </a:lnTo>
                <a:lnTo>
                  <a:pt x="74" y="3315"/>
                </a:lnTo>
                <a:lnTo>
                  <a:pt x="37" y="3609"/>
                </a:lnTo>
                <a:lnTo>
                  <a:pt x="0" y="3922"/>
                </a:lnTo>
                <a:lnTo>
                  <a:pt x="0" y="4235"/>
                </a:lnTo>
                <a:lnTo>
                  <a:pt x="0" y="4530"/>
                </a:lnTo>
                <a:lnTo>
                  <a:pt x="37" y="4824"/>
                </a:lnTo>
                <a:lnTo>
                  <a:pt x="74" y="5100"/>
                </a:lnTo>
                <a:lnTo>
                  <a:pt x="111" y="5377"/>
                </a:lnTo>
                <a:lnTo>
                  <a:pt x="185" y="5653"/>
                </a:lnTo>
                <a:lnTo>
                  <a:pt x="258" y="5929"/>
                </a:lnTo>
                <a:lnTo>
                  <a:pt x="350" y="6205"/>
                </a:lnTo>
                <a:lnTo>
                  <a:pt x="442" y="6463"/>
                </a:lnTo>
                <a:lnTo>
                  <a:pt x="571" y="6702"/>
                </a:lnTo>
                <a:lnTo>
                  <a:pt x="682" y="6960"/>
                </a:lnTo>
                <a:lnTo>
                  <a:pt x="829" y="7199"/>
                </a:lnTo>
                <a:lnTo>
                  <a:pt x="976" y="7420"/>
                </a:lnTo>
                <a:lnTo>
                  <a:pt x="1142" y="7641"/>
                </a:lnTo>
                <a:lnTo>
                  <a:pt x="1308" y="7862"/>
                </a:lnTo>
                <a:lnTo>
                  <a:pt x="1492" y="8065"/>
                </a:lnTo>
                <a:lnTo>
                  <a:pt x="1676" y="8267"/>
                </a:lnTo>
                <a:lnTo>
                  <a:pt x="1878" y="8451"/>
                </a:lnTo>
                <a:lnTo>
                  <a:pt x="2081" y="8636"/>
                </a:lnTo>
                <a:lnTo>
                  <a:pt x="2302" y="8801"/>
                </a:lnTo>
                <a:lnTo>
                  <a:pt x="2523" y="8967"/>
                </a:lnTo>
                <a:lnTo>
                  <a:pt x="2744" y="9114"/>
                </a:lnTo>
                <a:lnTo>
                  <a:pt x="2983" y="9262"/>
                </a:lnTo>
                <a:lnTo>
                  <a:pt x="3241" y="9372"/>
                </a:lnTo>
                <a:lnTo>
                  <a:pt x="3480" y="9501"/>
                </a:lnTo>
                <a:lnTo>
                  <a:pt x="3738" y="9593"/>
                </a:lnTo>
                <a:lnTo>
                  <a:pt x="4014" y="9685"/>
                </a:lnTo>
                <a:lnTo>
                  <a:pt x="4290" y="9759"/>
                </a:lnTo>
                <a:lnTo>
                  <a:pt x="4567" y="9832"/>
                </a:lnTo>
                <a:lnTo>
                  <a:pt x="4843" y="9869"/>
                </a:lnTo>
                <a:lnTo>
                  <a:pt x="5119" y="9906"/>
                </a:lnTo>
                <a:lnTo>
                  <a:pt x="5413" y="9943"/>
                </a:lnTo>
                <a:lnTo>
                  <a:pt x="6003" y="9943"/>
                </a:lnTo>
                <a:lnTo>
                  <a:pt x="6297" y="9906"/>
                </a:lnTo>
                <a:lnTo>
                  <a:pt x="6573" y="9869"/>
                </a:lnTo>
                <a:lnTo>
                  <a:pt x="6850" y="9832"/>
                </a:lnTo>
                <a:lnTo>
                  <a:pt x="7126" y="9759"/>
                </a:lnTo>
                <a:lnTo>
                  <a:pt x="7402" y="9685"/>
                </a:lnTo>
                <a:lnTo>
                  <a:pt x="7678" y="9593"/>
                </a:lnTo>
                <a:lnTo>
                  <a:pt x="7936" y="9501"/>
                </a:lnTo>
                <a:lnTo>
                  <a:pt x="8175" y="9372"/>
                </a:lnTo>
                <a:lnTo>
                  <a:pt x="8433" y="9262"/>
                </a:lnTo>
                <a:lnTo>
                  <a:pt x="8672" y="9114"/>
                </a:lnTo>
                <a:lnTo>
                  <a:pt x="8893" y="8967"/>
                </a:lnTo>
                <a:lnTo>
                  <a:pt x="9114" y="8801"/>
                </a:lnTo>
                <a:lnTo>
                  <a:pt x="9335" y="8636"/>
                </a:lnTo>
                <a:lnTo>
                  <a:pt x="9538" y="8451"/>
                </a:lnTo>
                <a:lnTo>
                  <a:pt x="9740" y="8267"/>
                </a:lnTo>
                <a:lnTo>
                  <a:pt x="9924" y="8065"/>
                </a:lnTo>
                <a:lnTo>
                  <a:pt x="10108" y="7862"/>
                </a:lnTo>
                <a:lnTo>
                  <a:pt x="10274" y="7641"/>
                </a:lnTo>
                <a:lnTo>
                  <a:pt x="10440" y="7420"/>
                </a:lnTo>
                <a:lnTo>
                  <a:pt x="10587" y="7199"/>
                </a:lnTo>
                <a:lnTo>
                  <a:pt x="10734" y="6960"/>
                </a:lnTo>
                <a:lnTo>
                  <a:pt x="10845" y="6702"/>
                </a:lnTo>
                <a:lnTo>
                  <a:pt x="10974" y="6463"/>
                </a:lnTo>
                <a:lnTo>
                  <a:pt x="11066" y="6205"/>
                </a:lnTo>
                <a:lnTo>
                  <a:pt x="11158" y="5929"/>
                </a:lnTo>
                <a:lnTo>
                  <a:pt x="11232" y="5653"/>
                </a:lnTo>
                <a:lnTo>
                  <a:pt x="11305" y="5377"/>
                </a:lnTo>
                <a:lnTo>
                  <a:pt x="11342" y="5100"/>
                </a:lnTo>
                <a:lnTo>
                  <a:pt x="11379" y="4824"/>
                </a:lnTo>
                <a:lnTo>
                  <a:pt x="11416" y="4530"/>
                </a:lnTo>
                <a:lnTo>
                  <a:pt x="11416" y="4235"/>
                </a:lnTo>
                <a:lnTo>
                  <a:pt x="11416" y="3922"/>
                </a:lnTo>
                <a:lnTo>
                  <a:pt x="11379" y="3609"/>
                </a:lnTo>
                <a:lnTo>
                  <a:pt x="11342" y="3315"/>
                </a:lnTo>
                <a:lnTo>
                  <a:pt x="11287" y="3020"/>
                </a:lnTo>
                <a:lnTo>
                  <a:pt x="11213" y="2725"/>
                </a:lnTo>
                <a:lnTo>
                  <a:pt x="11121" y="2431"/>
                </a:lnTo>
                <a:lnTo>
                  <a:pt x="11029" y="2155"/>
                </a:lnTo>
                <a:lnTo>
                  <a:pt x="10900" y="1878"/>
                </a:lnTo>
                <a:lnTo>
                  <a:pt x="10771" y="1621"/>
                </a:lnTo>
                <a:lnTo>
                  <a:pt x="10642" y="1363"/>
                </a:lnTo>
                <a:lnTo>
                  <a:pt x="10477" y="1105"/>
                </a:lnTo>
                <a:lnTo>
                  <a:pt x="10311" y="866"/>
                </a:lnTo>
                <a:lnTo>
                  <a:pt x="10145" y="626"/>
                </a:lnTo>
                <a:lnTo>
                  <a:pt x="9943" y="406"/>
                </a:lnTo>
                <a:lnTo>
                  <a:pt x="9740" y="203"/>
                </a:lnTo>
                <a:lnTo>
                  <a:pt x="95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88;p10"/>
          <p:cNvSpPr txBox="1">
            <a:spLocks noGrp="1"/>
          </p:cNvSpPr>
          <p:nvPr>
            <p:ph type="body" idx="1"/>
          </p:nvPr>
        </p:nvSpPr>
        <p:spPr>
          <a:xfrm>
            <a:off x="3221925" y="4330100"/>
            <a:ext cx="5464800" cy="519600"/>
          </a:xfrm>
          <a:prstGeom prst="rect">
            <a:avLst/>
          </a:prstGeom>
        </p:spPr>
        <p:txBody>
          <a:bodyPr spcFirstLastPara="1" wrap="square" lIns="91425" tIns="91425" rIns="91425" bIns="91425" anchor="t" anchorCtr="0">
            <a:noAutofit/>
          </a:bodyPr>
          <a:lstStyle>
            <a:lvl1pPr marL="457200" lvl="0" indent="-228600" algn="r">
              <a:spcBef>
                <a:spcPts val="360"/>
              </a:spcBef>
              <a:spcAft>
                <a:spcPts val="0"/>
              </a:spcAft>
              <a:buClr>
                <a:schemeClr val="dk1"/>
              </a:buClr>
              <a:buSzPts val="1800"/>
              <a:buNone/>
              <a:defRPr sz="1800"/>
            </a:lvl1pPr>
          </a:lstStyle>
          <a:p>
            <a:endParaRPr/>
          </a:p>
        </p:txBody>
      </p:sp>
      <p:sp>
        <p:nvSpPr>
          <p:cNvPr id="89" name="Google Shape;89;p10"/>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2814396496"/>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1"/>
        </a:solidFill>
        <a:effectLst/>
      </p:bgPr>
    </p:bg>
    <p:spTree>
      <p:nvGrpSpPr>
        <p:cNvPr id="1" name="Shape 90"/>
        <p:cNvGrpSpPr/>
        <p:nvPr/>
      </p:nvGrpSpPr>
      <p:grpSpPr>
        <a:xfrm>
          <a:off x="0" y="0"/>
          <a:ext cx="0" cy="0"/>
          <a:chOff x="0" y="0"/>
          <a:chExt cx="0" cy="0"/>
        </a:xfrm>
      </p:grpSpPr>
      <p:sp>
        <p:nvSpPr>
          <p:cNvPr id="91" name="Google Shape;91;p11"/>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Tree>
    <p:extLst>
      <p:ext uri="{BB962C8B-B14F-4D97-AF65-F5344CB8AC3E}">
        <p14:creationId xmlns:p14="http://schemas.microsoft.com/office/powerpoint/2010/main" val="459128254"/>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matchingName="Blank with leaves">
  <p:cSld name="Blank with leaves">
    <p:bg>
      <p:bgPr>
        <a:solidFill>
          <a:schemeClr val="accent1"/>
        </a:solidFill>
        <a:effectLst/>
      </p:bgPr>
    </p:bg>
    <p:spTree>
      <p:nvGrpSpPr>
        <p:cNvPr id="1" name="Shape 92"/>
        <p:cNvGrpSpPr/>
        <p:nvPr/>
      </p:nvGrpSpPr>
      <p:grpSpPr>
        <a:xfrm>
          <a:off x="0" y="0"/>
          <a:ext cx="0" cy="0"/>
          <a:chOff x="0" y="0"/>
          <a:chExt cx="0" cy="0"/>
        </a:xfrm>
      </p:grpSpPr>
      <p:sp>
        <p:nvSpPr>
          <p:cNvPr id="93" name="Google Shape;93;p12"/>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
        <p:nvSpPr>
          <p:cNvPr id="94" name="Google Shape;94;p12"/>
          <p:cNvSpPr/>
          <p:nvPr/>
        </p:nvSpPr>
        <p:spPr>
          <a:xfrm rot="3560713">
            <a:off x="7919979" y="4139908"/>
            <a:ext cx="1129759" cy="685684"/>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12"/>
          <p:cNvSpPr/>
          <p:nvPr/>
        </p:nvSpPr>
        <p:spPr>
          <a:xfrm rot="1619439">
            <a:off x="7518911" y="3963338"/>
            <a:ext cx="440102" cy="657294"/>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12"/>
          <p:cNvSpPr/>
          <p:nvPr/>
        </p:nvSpPr>
        <p:spPr>
          <a:xfrm rot="-5564790">
            <a:off x="1156803" y="211500"/>
            <a:ext cx="672035" cy="536827"/>
          </a:xfrm>
          <a:custGeom>
            <a:avLst/>
            <a:gdLst/>
            <a:ahLst/>
            <a:cxnLst/>
            <a:rect l="l" t="t" r="r" b="b"/>
            <a:pathLst>
              <a:path w="13184" h="10532" extrusionOk="0">
                <a:moveTo>
                  <a:pt x="4640" y="0"/>
                </a:moveTo>
                <a:lnTo>
                  <a:pt x="4107" y="19"/>
                </a:lnTo>
                <a:lnTo>
                  <a:pt x="3609" y="55"/>
                </a:lnTo>
                <a:lnTo>
                  <a:pt x="3112" y="147"/>
                </a:lnTo>
                <a:lnTo>
                  <a:pt x="2652" y="240"/>
                </a:lnTo>
                <a:lnTo>
                  <a:pt x="2229" y="368"/>
                </a:lnTo>
                <a:lnTo>
                  <a:pt x="1823" y="497"/>
                </a:lnTo>
                <a:lnTo>
                  <a:pt x="1455" y="645"/>
                </a:lnTo>
                <a:lnTo>
                  <a:pt x="1124" y="792"/>
                </a:lnTo>
                <a:lnTo>
                  <a:pt x="608" y="1050"/>
                </a:lnTo>
                <a:lnTo>
                  <a:pt x="9280" y="7659"/>
                </a:lnTo>
                <a:lnTo>
                  <a:pt x="93" y="1731"/>
                </a:lnTo>
                <a:lnTo>
                  <a:pt x="38" y="2302"/>
                </a:lnTo>
                <a:lnTo>
                  <a:pt x="1" y="2651"/>
                </a:lnTo>
                <a:lnTo>
                  <a:pt x="1" y="3038"/>
                </a:lnTo>
                <a:lnTo>
                  <a:pt x="1" y="3480"/>
                </a:lnTo>
                <a:lnTo>
                  <a:pt x="38" y="3922"/>
                </a:lnTo>
                <a:lnTo>
                  <a:pt x="93" y="4401"/>
                </a:lnTo>
                <a:lnTo>
                  <a:pt x="166" y="4879"/>
                </a:lnTo>
                <a:lnTo>
                  <a:pt x="295" y="5376"/>
                </a:lnTo>
                <a:lnTo>
                  <a:pt x="461" y="5873"/>
                </a:lnTo>
                <a:lnTo>
                  <a:pt x="553" y="6131"/>
                </a:lnTo>
                <a:lnTo>
                  <a:pt x="664" y="6389"/>
                </a:lnTo>
                <a:lnTo>
                  <a:pt x="792" y="6628"/>
                </a:lnTo>
                <a:lnTo>
                  <a:pt x="940" y="6868"/>
                </a:lnTo>
                <a:lnTo>
                  <a:pt x="1087" y="7107"/>
                </a:lnTo>
                <a:lnTo>
                  <a:pt x="1253" y="7346"/>
                </a:lnTo>
                <a:lnTo>
                  <a:pt x="1437" y="7586"/>
                </a:lnTo>
                <a:lnTo>
                  <a:pt x="1639" y="7807"/>
                </a:lnTo>
                <a:lnTo>
                  <a:pt x="1842" y="8028"/>
                </a:lnTo>
                <a:lnTo>
                  <a:pt x="2081" y="8249"/>
                </a:lnTo>
                <a:lnTo>
                  <a:pt x="2321" y="8451"/>
                </a:lnTo>
                <a:lnTo>
                  <a:pt x="2597" y="8654"/>
                </a:lnTo>
                <a:lnTo>
                  <a:pt x="2928" y="8875"/>
                </a:lnTo>
                <a:lnTo>
                  <a:pt x="3296" y="9077"/>
                </a:lnTo>
                <a:lnTo>
                  <a:pt x="3683" y="9280"/>
                </a:lnTo>
                <a:lnTo>
                  <a:pt x="4070" y="9445"/>
                </a:lnTo>
                <a:lnTo>
                  <a:pt x="4475" y="9611"/>
                </a:lnTo>
                <a:lnTo>
                  <a:pt x="4898" y="9758"/>
                </a:lnTo>
                <a:lnTo>
                  <a:pt x="5322" y="9869"/>
                </a:lnTo>
                <a:lnTo>
                  <a:pt x="5764" y="9998"/>
                </a:lnTo>
                <a:lnTo>
                  <a:pt x="6187" y="10090"/>
                </a:lnTo>
                <a:lnTo>
                  <a:pt x="6629" y="10182"/>
                </a:lnTo>
                <a:lnTo>
                  <a:pt x="7071" y="10255"/>
                </a:lnTo>
                <a:lnTo>
                  <a:pt x="7513" y="10329"/>
                </a:lnTo>
                <a:lnTo>
                  <a:pt x="8378" y="10421"/>
                </a:lnTo>
                <a:lnTo>
                  <a:pt x="9225" y="10476"/>
                </a:lnTo>
                <a:lnTo>
                  <a:pt x="10035" y="10513"/>
                </a:lnTo>
                <a:lnTo>
                  <a:pt x="10772" y="10532"/>
                </a:lnTo>
                <a:lnTo>
                  <a:pt x="11434" y="10513"/>
                </a:lnTo>
                <a:lnTo>
                  <a:pt x="12024" y="10495"/>
                </a:lnTo>
                <a:lnTo>
                  <a:pt x="12870" y="10458"/>
                </a:lnTo>
                <a:lnTo>
                  <a:pt x="13183" y="10421"/>
                </a:lnTo>
                <a:lnTo>
                  <a:pt x="13091" y="10127"/>
                </a:lnTo>
                <a:lnTo>
                  <a:pt x="12852" y="9316"/>
                </a:lnTo>
                <a:lnTo>
                  <a:pt x="12686" y="8764"/>
                </a:lnTo>
                <a:lnTo>
                  <a:pt x="12465" y="8138"/>
                </a:lnTo>
                <a:lnTo>
                  <a:pt x="12189" y="7438"/>
                </a:lnTo>
                <a:lnTo>
                  <a:pt x="11895" y="6684"/>
                </a:lnTo>
                <a:lnTo>
                  <a:pt x="11545" y="5929"/>
                </a:lnTo>
                <a:lnTo>
                  <a:pt x="11158" y="5137"/>
                </a:lnTo>
                <a:lnTo>
                  <a:pt x="10956" y="4750"/>
                </a:lnTo>
                <a:lnTo>
                  <a:pt x="10735" y="4364"/>
                </a:lnTo>
                <a:lnTo>
                  <a:pt x="10495" y="3977"/>
                </a:lnTo>
                <a:lnTo>
                  <a:pt x="10256" y="3590"/>
                </a:lnTo>
                <a:lnTo>
                  <a:pt x="9998" y="3222"/>
                </a:lnTo>
                <a:lnTo>
                  <a:pt x="9740" y="2872"/>
                </a:lnTo>
                <a:lnTo>
                  <a:pt x="9464" y="2523"/>
                </a:lnTo>
                <a:lnTo>
                  <a:pt x="9170" y="2191"/>
                </a:lnTo>
                <a:lnTo>
                  <a:pt x="8875" y="1878"/>
                </a:lnTo>
                <a:lnTo>
                  <a:pt x="8562" y="1584"/>
                </a:lnTo>
                <a:lnTo>
                  <a:pt x="8249" y="1307"/>
                </a:lnTo>
                <a:lnTo>
                  <a:pt x="7918" y="1068"/>
                </a:lnTo>
                <a:lnTo>
                  <a:pt x="7642" y="884"/>
                </a:lnTo>
                <a:lnTo>
                  <a:pt x="7365" y="718"/>
                </a:lnTo>
                <a:lnTo>
                  <a:pt x="7089" y="589"/>
                </a:lnTo>
                <a:lnTo>
                  <a:pt x="6813" y="460"/>
                </a:lnTo>
                <a:lnTo>
                  <a:pt x="6537" y="350"/>
                </a:lnTo>
                <a:lnTo>
                  <a:pt x="6261" y="258"/>
                </a:lnTo>
                <a:lnTo>
                  <a:pt x="5985" y="184"/>
                </a:lnTo>
                <a:lnTo>
                  <a:pt x="5708" y="111"/>
                </a:lnTo>
                <a:lnTo>
                  <a:pt x="5432" y="74"/>
                </a:lnTo>
                <a:lnTo>
                  <a:pt x="5174" y="37"/>
                </a:lnTo>
                <a:lnTo>
                  <a:pt x="4898" y="19"/>
                </a:lnTo>
                <a:lnTo>
                  <a:pt x="464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97;p12"/>
          <p:cNvSpPr/>
          <p:nvPr/>
        </p:nvSpPr>
        <p:spPr>
          <a:xfrm rot="8585060">
            <a:off x="241104" y="264328"/>
            <a:ext cx="975659" cy="1597185"/>
          </a:xfrm>
          <a:custGeom>
            <a:avLst/>
            <a:gdLst/>
            <a:ahLst/>
            <a:cxnLst/>
            <a:rect l="l" t="t" r="r" b="b"/>
            <a:pathLst>
              <a:path w="5838" h="9557" extrusionOk="0">
                <a:moveTo>
                  <a:pt x="3628" y="0"/>
                </a:moveTo>
                <a:lnTo>
                  <a:pt x="3499" y="37"/>
                </a:lnTo>
                <a:lnTo>
                  <a:pt x="3149" y="129"/>
                </a:lnTo>
                <a:lnTo>
                  <a:pt x="2910" y="203"/>
                </a:lnTo>
                <a:lnTo>
                  <a:pt x="2634" y="313"/>
                </a:lnTo>
                <a:lnTo>
                  <a:pt x="2358" y="442"/>
                </a:lnTo>
                <a:lnTo>
                  <a:pt x="2045" y="608"/>
                </a:lnTo>
                <a:lnTo>
                  <a:pt x="1732" y="792"/>
                </a:lnTo>
                <a:lnTo>
                  <a:pt x="1419" y="1013"/>
                </a:lnTo>
                <a:lnTo>
                  <a:pt x="1124" y="1289"/>
                </a:lnTo>
                <a:lnTo>
                  <a:pt x="977" y="1418"/>
                </a:lnTo>
                <a:lnTo>
                  <a:pt x="848" y="1584"/>
                </a:lnTo>
                <a:lnTo>
                  <a:pt x="719" y="1750"/>
                </a:lnTo>
                <a:lnTo>
                  <a:pt x="590" y="1915"/>
                </a:lnTo>
                <a:lnTo>
                  <a:pt x="480" y="2099"/>
                </a:lnTo>
                <a:lnTo>
                  <a:pt x="369" y="2302"/>
                </a:lnTo>
                <a:lnTo>
                  <a:pt x="277" y="2504"/>
                </a:lnTo>
                <a:lnTo>
                  <a:pt x="203" y="2725"/>
                </a:lnTo>
                <a:lnTo>
                  <a:pt x="130" y="2946"/>
                </a:lnTo>
                <a:lnTo>
                  <a:pt x="75" y="3186"/>
                </a:lnTo>
                <a:lnTo>
                  <a:pt x="38" y="3443"/>
                </a:lnTo>
                <a:lnTo>
                  <a:pt x="19" y="3701"/>
                </a:lnTo>
                <a:lnTo>
                  <a:pt x="1" y="3959"/>
                </a:lnTo>
                <a:lnTo>
                  <a:pt x="1" y="4217"/>
                </a:lnTo>
                <a:lnTo>
                  <a:pt x="19" y="4493"/>
                </a:lnTo>
                <a:lnTo>
                  <a:pt x="56" y="4751"/>
                </a:lnTo>
                <a:lnTo>
                  <a:pt x="130" y="5303"/>
                </a:lnTo>
                <a:lnTo>
                  <a:pt x="259" y="5837"/>
                </a:lnTo>
                <a:lnTo>
                  <a:pt x="406" y="6353"/>
                </a:lnTo>
                <a:lnTo>
                  <a:pt x="572" y="6868"/>
                </a:lnTo>
                <a:lnTo>
                  <a:pt x="756" y="7365"/>
                </a:lnTo>
                <a:lnTo>
                  <a:pt x="940" y="7807"/>
                </a:lnTo>
                <a:lnTo>
                  <a:pt x="1142" y="8231"/>
                </a:lnTo>
                <a:lnTo>
                  <a:pt x="1474" y="8930"/>
                </a:lnTo>
                <a:lnTo>
                  <a:pt x="1732" y="9390"/>
                </a:lnTo>
                <a:lnTo>
                  <a:pt x="1824" y="9556"/>
                </a:lnTo>
                <a:lnTo>
                  <a:pt x="1971" y="9427"/>
                </a:lnTo>
                <a:lnTo>
                  <a:pt x="2376" y="9096"/>
                </a:lnTo>
                <a:lnTo>
                  <a:pt x="2947" y="8580"/>
                </a:lnTo>
                <a:lnTo>
                  <a:pt x="3260" y="8249"/>
                </a:lnTo>
                <a:lnTo>
                  <a:pt x="3610" y="7899"/>
                </a:lnTo>
                <a:lnTo>
                  <a:pt x="3959" y="7512"/>
                </a:lnTo>
                <a:lnTo>
                  <a:pt x="4309" y="7107"/>
                </a:lnTo>
                <a:lnTo>
                  <a:pt x="4641" y="6666"/>
                </a:lnTo>
                <a:lnTo>
                  <a:pt x="4954" y="6205"/>
                </a:lnTo>
                <a:lnTo>
                  <a:pt x="5230" y="5745"/>
                </a:lnTo>
                <a:lnTo>
                  <a:pt x="5359" y="5506"/>
                </a:lnTo>
                <a:lnTo>
                  <a:pt x="5469" y="5266"/>
                </a:lnTo>
                <a:lnTo>
                  <a:pt x="5561" y="5008"/>
                </a:lnTo>
                <a:lnTo>
                  <a:pt x="5653" y="4769"/>
                </a:lnTo>
                <a:lnTo>
                  <a:pt x="5727" y="4530"/>
                </a:lnTo>
                <a:lnTo>
                  <a:pt x="5782" y="4272"/>
                </a:lnTo>
                <a:lnTo>
                  <a:pt x="5819" y="4033"/>
                </a:lnTo>
                <a:lnTo>
                  <a:pt x="5837" y="3793"/>
                </a:lnTo>
                <a:lnTo>
                  <a:pt x="5837" y="3554"/>
                </a:lnTo>
                <a:lnTo>
                  <a:pt x="5837" y="3333"/>
                </a:lnTo>
                <a:lnTo>
                  <a:pt x="5801" y="3112"/>
                </a:lnTo>
                <a:lnTo>
                  <a:pt x="5764" y="2910"/>
                </a:lnTo>
                <a:lnTo>
                  <a:pt x="5727" y="2689"/>
                </a:lnTo>
                <a:lnTo>
                  <a:pt x="5653" y="2486"/>
                </a:lnTo>
                <a:lnTo>
                  <a:pt x="5580" y="2302"/>
                </a:lnTo>
                <a:lnTo>
                  <a:pt x="5506" y="2118"/>
                </a:lnTo>
                <a:lnTo>
                  <a:pt x="5322" y="1768"/>
                </a:lnTo>
                <a:lnTo>
                  <a:pt x="5119" y="1437"/>
                </a:lnTo>
                <a:lnTo>
                  <a:pt x="4898" y="1142"/>
                </a:lnTo>
                <a:lnTo>
                  <a:pt x="4677" y="884"/>
                </a:lnTo>
                <a:lnTo>
                  <a:pt x="4457" y="663"/>
                </a:lnTo>
                <a:lnTo>
                  <a:pt x="4236" y="461"/>
                </a:lnTo>
                <a:lnTo>
                  <a:pt x="4051" y="295"/>
                </a:lnTo>
                <a:lnTo>
                  <a:pt x="3757" y="74"/>
                </a:lnTo>
                <a:lnTo>
                  <a:pt x="362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Tree>
    <p:extLst>
      <p:ext uri="{BB962C8B-B14F-4D97-AF65-F5344CB8AC3E}">
        <p14:creationId xmlns:p14="http://schemas.microsoft.com/office/powerpoint/2010/main" val="4220662268"/>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chemeClr val="accent2"/>
        </a:solidFill>
        <a:effectLst/>
      </p:bgPr>
    </p:bg>
    <p:spTree>
      <p:nvGrpSpPr>
        <p:cNvPr id="1" name="Shape 98"/>
        <p:cNvGrpSpPr/>
        <p:nvPr/>
      </p:nvGrpSpPr>
      <p:grpSpPr>
        <a:xfrm>
          <a:off x="0" y="0"/>
          <a:ext cx="0" cy="0"/>
          <a:chOff x="0" y="0"/>
          <a:chExt cx="0" cy="0"/>
        </a:xfrm>
      </p:grpSpPr>
      <p:sp>
        <p:nvSpPr>
          <p:cNvPr id="99" name="Google Shape;99;p13"/>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
        <p:nvSpPr>
          <p:cNvPr id="100" name="Google Shape;100;p13"/>
          <p:cNvSpPr/>
          <p:nvPr/>
        </p:nvSpPr>
        <p:spPr>
          <a:xfrm rot="3560713">
            <a:off x="7919979" y="4139908"/>
            <a:ext cx="1129759" cy="685684"/>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13"/>
          <p:cNvSpPr/>
          <p:nvPr/>
        </p:nvSpPr>
        <p:spPr>
          <a:xfrm rot="1619439">
            <a:off x="7518911" y="3963338"/>
            <a:ext cx="440102" cy="657294"/>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13"/>
          <p:cNvSpPr/>
          <p:nvPr/>
        </p:nvSpPr>
        <p:spPr>
          <a:xfrm rot="-5564790">
            <a:off x="1156803" y="211500"/>
            <a:ext cx="672035" cy="536827"/>
          </a:xfrm>
          <a:custGeom>
            <a:avLst/>
            <a:gdLst/>
            <a:ahLst/>
            <a:cxnLst/>
            <a:rect l="l" t="t" r="r" b="b"/>
            <a:pathLst>
              <a:path w="13184" h="10532" extrusionOk="0">
                <a:moveTo>
                  <a:pt x="4640" y="0"/>
                </a:moveTo>
                <a:lnTo>
                  <a:pt x="4107" y="19"/>
                </a:lnTo>
                <a:lnTo>
                  <a:pt x="3609" y="55"/>
                </a:lnTo>
                <a:lnTo>
                  <a:pt x="3112" y="147"/>
                </a:lnTo>
                <a:lnTo>
                  <a:pt x="2652" y="240"/>
                </a:lnTo>
                <a:lnTo>
                  <a:pt x="2229" y="368"/>
                </a:lnTo>
                <a:lnTo>
                  <a:pt x="1823" y="497"/>
                </a:lnTo>
                <a:lnTo>
                  <a:pt x="1455" y="645"/>
                </a:lnTo>
                <a:lnTo>
                  <a:pt x="1124" y="792"/>
                </a:lnTo>
                <a:lnTo>
                  <a:pt x="608" y="1050"/>
                </a:lnTo>
                <a:lnTo>
                  <a:pt x="9280" y="7659"/>
                </a:lnTo>
                <a:lnTo>
                  <a:pt x="93" y="1731"/>
                </a:lnTo>
                <a:lnTo>
                  <a:pt x="38" y="2302"/>
                </a:lnTo>
                <a:lnTo>
                  <a:pt x="1" y="2651"/>
                </a:lnTo>
                <a:lnTo>
                  <a:pt x="1" y="3038"/>
                </a:lnTo>
                <a:lnTo>
                  <a:pt x="1" y="3480"/>
                </a:lnTo>
                <a:lnTo>
                  <a:pt x="38" y="3922"/>
                </a:lnTo>
                <a:lnTo>
                  <a:pt x="93" y="4401"/>
                </a:lnTo>
                <a:lnTo>
                  <a:pt x="166" y="4879"/>
                </a:lnTo>
                <a:lnTo>
                  <a:pt x="295" y="5376"/>
                </a:lnTo>
                <a:lnTo>
                  <a:pt x="461" y="5873"/>
                </a:lnTo>
                <a:lnTo>
                  <a:pt x="553" y="6131"/>
                </a:lnTo>
                <a:lnTo>
                  <a:pt x="664" y="6389"/>
                </a:lnTo>
                <a:lnTo>
                  <a:pt x="792" y="6628"/>
                </a:lnTo>
                <a:lnTo>
                  <a:pt x="940" y="6868"/>
                </a:lnTo>
                <a:lnTo>
                  <a:pt x="1087" y="7107"/>
                </a:lnTo>
                <a:lnTo>
                  <a:pt x="1253" y="7346"/>
                </a:lnTo>
                <a:lnTo>
                  <a:pt x="1437" y="7586"/>
                </a:lnTo>
                <a:lnTo>
                  <a:pt x="1639" y="7807"/>
                </a:lnTo>
                <a:lnTo>
                  <a:pt x="1842" y="8028"/>
                </a:lnTo>
                <a:lnTo>
                  <a:pt x="2081" y="8249"/>
                </a:lnTo>
                <a:lnTo>
                  <a:pt x="2321" y="8451"/>
                </a:lnTo>
                <a:lnTo>
                  <a:pt x="2597" y="8654"/>
                </a:lnTo>
                <a:lnTo>
                  <a:pt x="2928" y="8875"/>
                </a:lnTo>
                <a:lnTo>
                  <a:pt x="3296" y="9077"/>
                </a:lnTo>
                <a:lnTo>
                  <a:pt x="3683" y="9280"/>
                </a:lnTo>
                <a:lnTo>
                  <a:pt x="4070" y="9445"/>
                </a:lnTo>
                <a:lnTo>
                  <a:pt x="4475" y="9611"/>
                </a:lnTo>
                <a:lnTo>
                  <a:pt x="4898" y="9758"/>
                </a:lnTo>
                <a:lnTo>
                  <a:pt x="5322" y="9869"/>
                </a:lnTo>
                <a:lnTo>
                  <a:pt x="5764" y="9998"/>
                </a:lnTo>
                <a:lnTo>
                  <a:pt x="6187" y="10090"/>
                </a:lnTo>
                <a:lnTo>
                  <a:pt x="6629" y="10182"/>
                </a:lnTo>
                <a:lnTo>
                  <a:pt x="7071" y="10255"/>
                </a:lnTo>
                <a:lnTo>
                  <a:pt x="7513" y="10329"/>
                </a:lnTo>
                <a:lnTo>
                  <a:pt x="8378" y="10421"/>
                </a:lnTo>
                <a:lnTo>
                  <a:pt x="9225" y="10476"/>
                </a:lnTo>
                <a:lnTo>
                  <a:pt x="10035" y="10513"/>
                </a:lnTo>
                <a:lnTo>
                  <a:pt x="10772" y="10532"/>
                </a:lnTo>
                <a:lnTo>
                  <a:pt x="11434" y="10513"/>
                </a:lnTo>
                <a:lnTo>
                  <a:pt x="12024" y="10495"/>
                </a:lnTo>
                <a:lnTo>
                  <a:pt x="12870" y="10458"/>
                </a:lnTo>
                <a:lnTo>
                  <a:pt x="13183" y="10421"/>
                </a:lnTo>
                <a:lnTo>
                  <a:pt x="13091" y="10127"/>
                </a:lnTo>
                <a:lnTo>
                  <a:pt x="12852" y="9316"/>
                </a:lnTo>
                <a:lnTo>
                  <a:pt x="12686" y="8764"/>
                </a:lnTo>
                <a:lnTo>
                  <a:pt x="12465" y="8138"/>
                </a:lnTo>
                <a:lnTo>
                  <a:pt x="12189" y="7438"/>
                </a:lnTo>
                <a:lnTo>
                  <a:pt x="11895" y="6684"/>
                </a:lnTo>
                <a:lnTo>
                  <a:pt x="11545" y="5929"/>
                </a:lnTo>
                <a:lnTo>
                  <a:pt x="11158" y="5137"/>
                </a:lnTo>
                <a:lnTo>
                  <a:pt x="10956" y="4750"/>
                </a:lnTo>
                <a:lnTo>
                  <a:pt x="10735" y="4364"/>
                </a:lnTo>
                <a:lnTo>
                  <a:pt x="10495" y="3977"/>
                </a:lnTo>
                <a:lnTo>
                  <a:pt x="10256" y="3590"/>
                </a:lnTo>
                <a:lnTo>
                  <a:pt x="9998" y="3222"/>
                </a:lnTo>
                <a:lnTo>
                  <a:pt x="9740" y="2872"/>
                </a:lnTo>
                <a:lnTo>
                  <a:pt x="9464" y="2523"/>
                </a:lnTo>
                <a:lnTo>
                  <a:pt x="9170" y="2191"/>
                </a:lnTo>
                <a:lnTo>
                  <a:pt x="8875" y="1878"/>
                </a:lnTo>
                <a:lnTo>
                  <a:pt x="8562" y="1584"/>
                </a:lnTo>
                <a:lnTo>
                  <a:pt x="8249" y="1307"/>
                </a:lnTo>
                <a:lnTo>
                  <a:pt x="7918" y="1068"/>
                </a:lnTo>
                <a:lnTo>
                  <a:pt x="7642" y="884"/>
                </a:lnTo>
                <a:lnTo>
                  <a:pt x="7365" y="718"/>
                </a:lnTo>
                <a:lnTo>
                  <a:pt x="7089" y="589"/>
                </a:lnTo>
                <a:lnTo>
                  <a:pt x="6813" y="460"/>
                </a:lnTo>
                <a:lnTo>
                  <a:pt x="6537" y="350"/>
                </a:lnTo>
                <a:lnTo>
                  <a:pt x="6261" y="258"/>
                </a:lnTo>
                <a:lnTo>
                  <a:pt x="5985" y="184"/>
                </a:lnTo>
                <a:lnTo>
                  <a:pt x="5708" y="111"/>
                </a:lnTo>
                <a:lnTo>
                  <a:pt x="5432" y="74"/>
                </a:lnTo>
                <a:lnTo>
                  <a:pt x="5174" y="37"/>
                </a:lnTo>
                <a:lnTo>
                  <a:pt x="4898" y="19"/>
                </a:lnTo>
                <a:lnTo>
                  <a:pt x="464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13"/>
          <p:cNvSpPr/>
          <p:nvPr/>
        </p:nvSpPr>
        <p:spPr>
          <a:xfrm rot="8585060">
            <a:off x="241104" y="264328"/>
            <a:ext cx="975659" cy="1597185"/>
          </a:xfrm>
          <a:custGeom>
            <a:avLst/>
            <a:gdLst/>
            <a:ahLst/>
            <a:cxnLst/>
            <a:rect l="l" t="t" r="r" b="b"/>
            <a:pathLst>
              <a:path w="5838" h="9557" extrusionOk="0">
                <a:moveTo>
                  <a:pt x="3628" y="0"/>
                </a:moveTo>
                <a:lnTo>
                  <a:pt x="3499" y="37"/>
                </a:lnTo>
                <a:lnTo>
                  <a:pt x="3149" y="129"/>
                </a:lnTo>
                <a:lnTo>
                  <a:pt x="2910" y="203"/>
                </a:lnTo>
                <a:lnTo>
                  <a:pt x="2634" y="313"/>
                </a:lnTo>
                <a:lnTo>
                  <a:pt x="2358" y="442"/>
                </a:lnTo>
                <a:lnTo>
                  <a:pt x="2045" y="608"/>
                </a:lnTo>
                <a:lnTo>
                  <a:pt x="1732" y="792"/>
                </a:lnTo>
                <a:lnTo>
                  <a:pt x="1419" y="1013"/>
                </a:lnTo>
                <a:lnTo>
                  <a:pt x="1124" y="1289"/>
                </a:lnTo>
                <a:lnTo>
                  <a:pt x="977" y="1418"/>
                </a:lnTo>
                <a:lnTo>
                  <a:pt x="848" y="1584"/>
                </a:lnTo>
                <a:lnTo>
                  <a:pt x="719" y="1750"/>
                </a:lnTo>
                <a:lnTo>
                  <a:pt x="590" y="1915"/>
                </a:lnTo>
                <a:lnTo>
                  <a:pt x="480" y="2099"/>
                </a:lnTo>
                <a:lnTo>
                  <a:pt x="369" y="2302"/>
                </a:lnTo>
                <a:lnTo>
                  <a:pt x="277" y="2504"/>
                </a:lnTo>
                <a:lnTo>
                  <a:pt x="203" y="2725"/>
                </a:lnTo>
                <a:lnTo>
                  <a:pt x="130" y="2946"/>
                </a:lnTo>
                <a:lnTo>
                  <a:pt x="75" y="3186"/>
                </a:lnTo>
                <a:lnTo>
                  <a:pt x="38" y="3443"/>
                </a:lnTo>
                <a:lnTo>
                  <a:pt x="19" y="3701"/>
                </a:lnTo>
                <a:lnTo>
                  <a:pt x="1" y="3959"/>
                </a:lnTo>
                <a:lnTo>
                  <a:pt x="1" y="4217"/>
                </a:lnTo>
                <a:lnTo>
                  <a:pt x="19" y="4493"/>
                </a:lnTo>
                <a:lnTo>
                  <a:pt x="56" y="4751"/>
                </a:lnTo>
                <a:lnTo>
                  <a:pt x="130" y="5303"/>
                </a:lnTo>
                <a:lnTo>
                  <a:pt x="259" y="5837"/>
                </a:lnTo>
                <a:lnTo>
                  <a:pt x="406" y="6353"/>
                </a:lnTo>
                <a:lnTo>
                  <a:pt x="572" y="6868"/>
                </a:lnTo>
                <a:lnTo>
                  <a:pt x="756" y="7365"/>
                </a:lnTo>
                <a:lnTo>
                  <a:pt x="940" y="7807"/>
                </a:lnTo>
                <a:lnTo>
                  <a:pt x="1142" y="8231"/>
                </a:lnTo>
                <a:lnTo>
                  <a:pt x="1474" y="8930"/>
                </a:lnTo>
                <a:lnTo>
                  <a:pt x="1732" y="9390"/>
                </a:lnTo>
                <a:lnTo>
                  <a:pt x="1824" y="9556"/>
                </a:lnTo>
                <a:lnTo>
                  <a:pt x="1971" y="9427"/>
                </a:lnTo>
                <a:lnTo>
                  <a:pt x="2376" y="9096"/>
                </a:lnTo>
                <a:lnTo>
                  <a:pt x="2947" y="8580"/>
                </a:lnTo>
                <a:lnTo>
                  <a:pt x="3260" y="8249"/>
                </a:lnTo>
                <a:lnTo>
                  <a:pt x="3610" y="7899"/>
                </a:lnTo>
                <a:lnTo>
                  <a:pt x="3959" y="7512"/>
                </a:lnTo>
                <a:lnTo>
                  <a:pt x="4309" y="7107"/>
                </a:lnTo>
                <a:lnTo>
                  <a:pt x="4641" y="6666"/>
                </a:lnTo>
                <a:lnTo>
                  <a:pt x="4954" y="6205"/>
                </a:lnTo>
                <a:lnTo>
                  <a:pt x="5230" y="5745"/>
                </a:lnTo>
                <a:lnTo>
                  <a:pt x="5359" y="5506"/>
                </a:lnTo>
                <a:lnTo>
                  <a:pt x="5469" y="5266"/>
                </a:lnTo>
                <a:lnTo>
                  <a:pt x="5561" y="5008"/>
                </a:lnTo>
                <a:lnTo>
                  <a:pt x="5653" y="4769"/>
                </a:lnTo>
                <a:lnTo>
                  <a:pt x="5727" y="4530"/>
                </a:lnTo>
                <a:lnTo>
                  <a:pt x="5782" y="4272"/>
                </a:lnTo>
                <a:lnTo>
                  <a:pt x="5819" y="4033"/>
                </a:lnTo>
                <a:lnTo>
                  <a:pt x="5837" y="3793"/>
                </a:lnTo>
                <a:lnTo>
                  <a:pt x="5837" y="3554"/>
                </a:lnTo>
                <a:lnTo>
                  <a:pt x="5837" y="3333"/>
                </a:lnTo>
                <a:lnTo>
                  <a:pt x="5801" y="3112"/>
                </a:lnTo>
                <a:lnTo>
                  <a:pt x="5764" y="2910"/>
                </a:lnTo>
                <a:lnTo>
                  <a:pt x="5727" y="2689"/>
                </a:lnTo>
                <a:lnTo>
                  <a:pt x="5653" y="2486"/>
                </a:lnTo>
                <a:lnTo>
                  <a:pt x="5580" y="2302"/>
                </a:lnTo>
                <a:lnTo>
                  <a:pt x="5506" y="2118"/>
                </a:lnTo>
                <a:lnTo>
                  <a:pt x="5322" y="1768"/>
                </a:lnTo>
                <a:lnTo>
                  <a:pt x="5119" y="1437"/>
                </a:lnTo>
                <a:lnTo>
                  <a:pt x="4898" y="1142"/>
                </a:lnTo>
                <a:lnTo>
                  <a:pt x="4677" y="884"/>
                </a:lnTo>
                <a:lnTo>
                  <a:pt x="4457" y="663"/>
                </a:lnTo>
                <a:lnTo>
                  <a:pt x="4236" y="461"/>
                </a:lnTo>
                <a:lnTo>
                  <a:pt x="4051" y="295"/>
                </a:lnTo>
                <a:lnTo>
                  <a:pt x="3757" y="74"/>
                </a:lnTo>
                <a:lnTo>
                  <a:pt x="3628" y="0"/>
                </a:lnTo>
                <a:close/>
              </a:path>
            </a:pathLst>
          </a:custGeom>
          <a:solidFill>
            <a:srgbClr val="1D5885">
              <a:alpha val="5231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3114339"/>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53462232"/>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868152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8473291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4"/>
        <p:cNvGrpSpPr/>
        <p:nvPr/>
      </p:nvGrpSpPr>
      <p:grpSpPr>
        <a:xfrm>
          <a:off x="0" y="0"/>
          <a:ext cx="0" cy="0"/>
          <a:chOff x="0" y="0"/>
          <a:chExt cx="0" cy="0"/>
        </a:xfrm>
      </p:grpSpPr>
      <p:sp>
        <p:nvSpPr>
          <p:cNvPr id="35" name="Google Shape;35;p7"/>
          <p:cNvSpPr txBox="1">
            <a:spLocks noGrp="1"/>
          </p:cNvSpPr>
          <p:nvPr>
            <p:ph type="title"/>
          </p:nvPr>
        </p:nvSpPr>
        <p:spPr>
          <a:xfrm>
            <a:off x="311700" y="2150850"/>
            <a:ext cx="8520600" cy="841800"/>
          </a:xfrm>
          <a:prstGeom prst="rect">
            <a:avLst/>
          </a:prstGeom>
        </p:spPr>
        <p:txBody>
          <a:bodyPr spcFirstLastPara="1" wrap="square" lIns="91425" tIns="91425" rIns="91425" bIns="91425" anchor="ctr" anchorCtr="0">
            <a:no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36" name="Google Shape;36;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960378760"/>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817461688"/>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4677646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417518248"/>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303850129"/>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4046198130"/>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493598504"/>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7415258"/>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62"/>
        <p:cNvGrpSpPr/>
        <p:nvPr/>
      </p:nvGrpSpPr>
      <p:grpSpPr>
        <a:xfrm>
          <a:off x="0" y="0"/>
          <a:ext cx="0" cy="0"/>
          <a:chOff x="0" y="0"/>
          <a:chExt cx="0" cy="0"/>
        </a:xfrm>
      </p:grpSpPr>
      <p:sp>
        <p:nvSpPr>
          <p:cNvPr id="63" name="Google Shape;63;p8"/>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64;p8"/>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65;p8"/>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66;p8"/>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67;p8"/>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68;p8"/>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 name="Google Shape;69;p8"/>
          <p:cNvSpPr txBox="1">
            <a:spLocks noGrp="1"/>
          </p:cNvSpPr>
          <p:nvPr>
            <p:ph type="title"/>
          </p:nvPr>
        </p:nvSpPr>
        <p:spPr>
          <a:xfrm>
            <a:off x="3822000" y="893225"/>
            <a:ext cx="4864800" cy="6909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0" name="Google Shape;70;p8"/>
          <p:cNvSpPr txBox="1">
            <a:spLocks noGrp="1"/>
          </p:cNvSpPr>
          <p:nvPr>
            <p:ph type="body" idx="1"/>
          </p:nvPr>
        </p:nvSpPr>
        <p:spPr>
          <a:xfrm>
            <a:off x="3822000"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1" name="Google Shape;71;p8"/>
          <p:cNvSpPr txBox="1">
            <a:spLocks noGrp="1"/>
          </p:cNvSpPr>
          <p:nvPr>
            <p:ph type="body" idx="2"/>
          </p:nvPr>
        </p:nvSpPr>
        <p:spPr>
          <a:xfrm>
            <a:off x="5448638"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2" name="Google Shape;72;p8"/>
          <p:cNvSpPr txBox="1">
            <a:spLocks noGrp="1"/>
          </p:cNvSpPr>
          <p:nvPr>
            <p:ph type="body" idx="3"/>
          </p:nvPr>
        </p:nvSpPr>
        <p:spPr>
          <a:xfrm>
            <a:off x="7075276"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3" name="Google Shape;73;p8"/>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3523471311"/>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143000" y="841772"/>
            <a:ext cx="6858000" cy="1790700"/>
          </a:xfrm>
        </p:spPr>
        <p:txBody>
          <a:bodyPr anchor="b"/>
          <a:lstStyle>
            <a:lvl1pPr algn="ctr">
              <a:defRPr sz="4500"/>
            </a:lvl1pPr>
          </a:lstStyle>
          <a:p>
            <a:r>
              <a:rPr lang="en-US"/>
              <a:t>Click to edit Master title style</a:t>
            </a:r>
            <a:endParaRPr lang="en-US" dirty="0"/>
          </a:p>
        </p:txBody>
      </p:sp>
      <p:sp>
        <p:nvSpPr>
          <p:cNvPr id="3" name="Subtitle 2"/>
          <p:cNvSpPr>
            <a:spLocks noGrp="1"/>
          </p:cNvSpPr>
          <p:nvPr>
            <p:ph type="subTitle" idx="1"/>
          </p:nvPr>
        </p:nvSpPr>
        <p:spPr>
          <a:xfrm>
            <a:off x="1143000" y="2701528"/>
            <a:ext cx="6858000" cy="1241822"/>
          </a:xfrm>
        </p:spPr>
        <p:txBody>
          <a:bodyPr/>
          <a:lstStyle>
            <a:lvl1pPr marL="0" indent="0" algn="ctr">
              <a:buNone/>
              <a:defRPr sz="1800"/>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42481769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Paragraph Right And Picture Left ">
  <p:cSld name="TITLE_AND_BODY_1_2_1">
    <p:spTree>
      <p:nvGrpSpPr>
        <p:cNvPr id="1" name="Shape 59"/>
        <p:cNvGrpSpPr/>
        <p:nvPr/>
      </p:nvGrpSpPr>
      <p:grpSpPr>
        <a:xfrm>
          <a:off x="0" y="0"/>
          <a:ext cx="0" cy="0"/>
          <a:chOff x="0" y="0"/>
          <a:chExt cx="0" cy="0"/>
        </a:xfrm>
      </p:grpSpPr>
      <p:sp>
        <p:nvSpPr>
          <p:cNvPr id="60" name="Google Shape;60;p12"/>
          <p:cNvSpPr txBox="1">
            <a:spLocks noGrp="1"/>
          </p:cNvSpPr>
          <p:nvPr>
            <p:ph type="title"/>
          </p:nvPr>
        </p:nvSpPr>
        <p:spPr>
          <a:xfrm>
            <a:off x="437650" y="579250"/>
            <a:ext cx="4124100" cy="1058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CC4125"/>
              </a:buClr>
              <a:buSzPts val="2800"/>
              <a:buNone/>
              <a:defRPr b="1">
                <a:solidFill>
                  <a:srgbClr val="CC412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2" name="Google Shape;62;p12"/>
          <p:cNvSpPr/>
          <p:nvPr/>
        </p:nvSpPr>
        <p:spPr>
          <a:xfrm>
            <a:off x="544926" y="499667"/>
            <a:ext cx="701400" cy="660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12"/>
          <p:cNvSpPr txBox="1"/>
          <p:nvPr/>
        </p:nvSpPr>
        <p:spPr>
          <a:xfrm>
            <a:off x="471675" y="4738975"/>
            <a:ext cx="1523400" cy="24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800">
                <a:solidFill>
                  <a:schemeClr val="dk2"/>
                </a:solidFill>
              </a:rPr>
              <a:t>Your Company Name</a:t>
            </a:r>
            <a:endParaRPr sz="800">
              <a:solidFill>
                <a:schemeClr val="dk2"/>
              </a:solidFill>
            </a:endParaRPr>
          </a:p>
        </p:txBody>
      </p:sp>
      <p:sp>
        <p:nvSpPr>
          <p:cNvPr id="64" name="Google Shape;64;p12"/>
          <p:cNvSpPr txBox="1">
            <a:spLocks noGrp="1"/>
          </p:cNvSpPr>
          <p:nvPr>
            <p:ph type="subTitle" idx="1"/>
          </p:nvPr>
        </p:nvSpPr>
        <p:spPr>
          <a:xfrm>
            <a:off x="4858500" y="1924850"/>
            <a:ext cx="3406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a:buNone/>
              <a:defRPr sz="1000">
                <a:latin typeface="Open Sans"/>
                <a:ea typeface="Open Sans"/>
                <a:cs typeface="Open Sans"/>
                <a:sym typeface="Open Sans"/>
              </a:defRPr>
            </a:lvl1pPr>
            <a:lvl2pPr lvl="1" rtl="0">
              <a:lnSpc>
                <a:spcPct val="100000"/>
              </a:lnSpc>
              <a:spcBef>
                <a:spcPts val="0"/>
              </a:spcBef>
              <a:spcAft>
                <a:spcPts val="0"/>
              </a:spcAft>
              <a:buSzPts val="2800"/>
              <a:buFont typeface="Open Sans"/>
              <a:buNone/>
              <a:defRPr sz="2800">
                <a:latin typeface="Open Sans"/>
                <a:ea typeface="Open Sans"/>
                <a:cs typeface="Open Sans"/>
                <a:sym typeface="Open Sans"/>
              </a:defRPr>
            </a:lvl2pPr>
            <a:lvl3pPr lvl="2" rtl="0">
              <a:lnSpc>
                <a:spcPct val="100000"/>
              </a:lnSpc>
              <a:spcBef>
                <a:spcPts val="0"/>
              </a:spcBef>
              <a:spcAft>
                <a:spcPts val="0"/>
              </a:spcAft>
              <a:buSzPts val="2800"/>
              <a:buFont typeface="Open Sans"/>
              <a:buNone/>
              <a:defRPr sz="2800">
                <a:latin typeface="Open Sans"/>
                <a:ea typeface="Open Sans"/>
                <a:cs typeface="Open Sans"/>
                <a:sym typeface="Open Sans"/>
              </a:defRPr>
            </a:lvl3pPr>
            <a:lvl4pPr lvl="3" rtl="0">
              <a:lnSpc>
                <a:spcPct val="100000"/>
              </a:lnSpc>
              <a:spcBef>
                <a:spcPts val="0"/>
              </a:spcBef>
              <a:spcAft>
                <a:spcPts val="0"/>
              </a:spcAft>
              <a:buSzPts val="2800"/>
              <a:buFont typeface="Open Sans"/>
              <a:buNone/>
              <a:defRPr sz="2800">
                <a:latin typeface="Open Sans"/>
                <a:ea typeface="Open Sans"/>
                <a:cs typeface="Open Sans"/>
                <a:sym typeface="Open Sans"/>
              </a:defRPr>
            </a:lvl4pPr>
            <a:lvl5pPr lvl="4" rtl="0">
              <a:lnSpc>
                <a:spcPct val="100000"/>
              </a:lnSpc>
              <a:spcBef>
                <a:spcPts val="0"/>
              </a:spcBef>
              <a:spcAft>
                <a:spcPts val="0"/>
              </a:spcAft>
              <a:buSzPts val="2800"/>
              <a:buFont typeface="Open Sans"/>
              <a:buNone/>
              <a:defRPr sz="2800">
                <a:latin typeface="Open Sans"/>
                <a:ea typeface="Open Sans"/>
                <a:cs typeface="Open Sans"/>
                <a:sym typeface="Open Sans"/>
              </a:defRPr>
            </a:lvl5pPr>
            <a:lvl6pPr lvl="5" rtl="0">
              <a:lnSpc>
                <a:spcPct val="100000"/>
              </a:lnSpc>
              <a:spcBef>
                <a:spcPts val="0"/>
              </a:spcBef>
              <a:spcAft>
                <a:spcPts val="0"/>
              </a:spcAft>
              <a:buSzPts val="2800"/>
              <a:buFont typeface="Open Sans"/>
              <a:buNone/>
              <a:defRPr sz="2800">
                <a:latin typeface="Open Sans"/>
                <a:ea typeface="Open Sans"/>
                <a:cs typeface="Open Sans"/>
                <a:sym typeface="Open Sans"/>
              </a:defRPr>
            </a:lvl6pPr>
            <a:lvl7pPr lvl="6" rtl="0">
              <a:lnSpc>
                <a:spcPct val="100000"/>
              </a:lnSpc>
              <a:spcBef>
                <a:spcPts val="0"/>
              </a:spcBef>
              <a:spcAft>
                <a:spcPts val="0"/>
              </a:spcAft>
              <a:buSzPts val="2800"/>
              <a:buFont typeface="Open Sans"/>
              <a:buNone/>
              <a:defRPr sz="2800">
                <a:latin typeface="Open Sans"/>
                <a:ea typeface="Open Sans"/>
                <a:cs typeface="Open Sans"/>
                <a:sym typeface="Open Sans"/>
              </a:defRPr>
            </a:lvl7pPr>
            <a:lvl8pPr lvl="7" rtl="0">
              <a:lnSpc>
                <a:spcPct val="100000"/>
              </a:lnSpc>
              <a:spcBef>
                <a:spcPts val="0"/>
              </a:spcBef>
              <a:spcAft>
                <a:spcPts val="0"/>
              </a:spcAft>
              <a:buSzPts val="2800"/>
              <a:buFont typeface="Open Sans"/>
              <a:buNone/>
              <a:defRPr sz="2800">
                <a:latin typeface="Open Sans"/>
                <a:ea typeface="Open Sans"/>
                <a:cs typeface="Open Sans"/>
                <a:sym typeface="Open Sans"/>
              </a:defRPr>
            </a:lvl8pPr>
            <a:lvl9pPr lvl="8" rtl="0">
              <a:lnSpc>
                <a:spcPct val="100000"/>
              </a:lnSpc>
              <a:spcBef>
                <a:spcPts val="0"/>
              </a:spcBef>
              <a:spcAft>
                <a:spcPts val="0"/>
              </a:spcAft>
              <a:buSzPts val="2800"/>
              <a:buFont typeface="Open Sans"/>
              <a:buNone/>
              <a:defRPr sz="2800">
                <a:latin typeface="Open Sans"/>
                <a:ea typeface="Open Sans"/>
                <a:cs typeface="Open Sans"/>
                <a:sym typeface="Open Sans"/>
              </a:defRPr>
            </a:lvl9pPr>
          </a:lstStyle>
          <a:p>
            <a:endParaRPr/>
          </a:p>
        </p:txBody>
      </p:sp>
    </p:spTree>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766541617"/>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282304"/>
            <a:ext cx="7886700" cy="2139553"/>
          </a:xfrm>
        </p:spPr>
        <p:txBody>
          <a:bodyPr anchor="b"/>
          <a:lstStyle>
            <a:lvl1pPr>
              <a:defRPr sz="4500"/>
            </a:lvl1pPr>
          </a:lstStyle>
          <a:p>
            <a:r>
              <a:rPr lang="en-US"/>
              <a:t>Click to edit Master title style</a:t>
            </a:r>
            <a:endParaRPr lang="en-US" dirty="0"/>
          </a:p>
        </p:txBody>
      </p:sp>
      <p:sp>
        <p:nvSpPr>
          <p:cNvPr id="3" name="Text Placeholder 2"/>
          <p:cNvSpPr>
            <a:spLocks noGrp="1"/>
          </p:cNvSpPr>
          <p:nvPr>
            <p:ph type="body" idx="1"/>
          </p:nvPr>
        </p:nvSpPr>
        <p:spPr>
          <a:xfrm>
            <a:off x="623888" y="3442098"/>
            <a:ext cx="7886700" cy="1125140"/>
          </a:xfrm>
        </p:spPr>
        <p:txBody>
          <a:bodyPr/>
          <a:lstStyle>
            <a:lvl1pPr marL="0" indent="0">
              <a:buNone/>
              <a:defRPr sz="1800">
                <a:solidFill>
                  <a:schemeClr val="tx1">
                    <a:tint val="75000"/>
                  </a:schemeClr>
                </a:solidFill>
              </a:defRPr>
            </a:lvl1pPr>
            <a:lvl2pPr marL="342900" indent="0">
              <a:buNone/>
              <a:defRPr sz="1500">
                <a:solidFill>
                  <a:schemeClr val="tx1">
                    <a:tint val="75000"/>
                  </a:schemeClr>
                </a:solidFill>
              </a:defRPr>
            </a:lvl2pPr>
            <a:lvl3pPr marL="685800" indent="0">
              <a:buNone/>
              <a:defRPr sz="1350">
                <a:solidFill>
                  <a:schemeClr val="tx1">
                    <a:tint val="75000"/>
                  </a:schemeClr>
                </a:solidFill>
              </a:defRPr>
            </a:lvl3pPr>
            <a:lvl4pPr marL="1028700" indent="0">
              <a:buNone/>
              <a:defRPr sz="1200">
                <a:solidFill>
                  <a:schemeClr val="tx1">
                    <a:tint val="75000"/>
                  </a:schemeClr>
                </a:solidFill>
              </a:defRPr>
            </a:lvl4pPr>
            <a:lvl5pPr marL="1371600" indent="0">
              <a:buNone/>
              <a:defRPr sz="1200">
                <a:solidFill>
                  <a:schemeClr val="tx1">
                    <a:tint val="75000"/>
                  </a:schemeClr>
                </a:solidFill>
              </a:defRPr>
            </a:lvl5pPr>
            <a:lvl6pPr marL="1714500" indent="0">
              <a:buNone/>
              <a:defRPr sz="1200">
                <a:solidFill>
                  <a:schemeClr val="tx1">
                    <a:tint val="75000"/>
                  </a:schemeClr>
                </a:solidFill>
              </a:defRPr>
            </a:lvl6pPr>
            <a:lvl7pPr marL="2057400" indent="0">
              <a:buNone/>
              <a:defRPr sz="1200">
                <a:solidFill>
                  <a:schemeClr val="tx1">
                    <a:tint val="75000"/>
                  </a:schemeClr>
                </a:solidFill>
              </a:defRPr>
            </a:lvl7pPr>
            <a:lvl8pPr marL="2400300" indent="0">
              <a:buNone/>
              <a:defRPr sz="1200">
                <a:solidFill>
                  <a:schemeClr val="tx1">
                    <a:tint val="75000"/>
                  </a:schemeClr>
                </a:solidFill>
              </a:defRPr>
            </a:lvl8pPr>
            <a:lvl9pPr marL="2743200" indent="0">
              <a:buNone/>
              <a:defRPr sz="12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51304366"/>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369219"/>
            <a:ext cx="3886200" cy="326350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844610330"/>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273844"/>
            <a:ext cx="7886700" cy="994172"/>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260872"/>
            <a:ext cx="3868340"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4" name="Content Placeholder 3"/>
          <p:cNvSpPr>
            <a:spLocks noGrp="1"/>
          </p:cNvSpPr>
          <p:nvPr>
            <p:ph sz="half" idx="2"/>
          </p:nvPr>
        </p:nvSpPr>
        <p:spPr>
          <a:xfrm>
            <a:off x="629842" y="1878806"/>
            <a:ext cx="3868340"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260872"/>
            <a:ext cx="3887391" cy="617934"/>
          </a:xfrm>
        </p:spPr>
        <p:txBody>
          <a:bodyPr anchor="b"/>
          <a:lstStyle>
            <a:lvl1pPr marL="0" indent="0">
              <a:buNone/>
              <a:defRPr sz="1800" b="1"/>
            </a:lvl1pPr>
            <a:lvl2pPr marL="342900" indent="0">
              <a:buNone/>
              <a:defRPr sz="1500" b="1"/>
            </a:lvl2pPr>
            <a:lvl3pPr marL="685800" indent="0">
              <a:buNone/>
              <a:defRPr sz="1350" b="1"/>
            </a:lvl3pPr>
            <a:lvl4pPr marL="1028700" indent="0">
              <a:buNone/>
              <a:defRPr sz="1200" b="1"/>
            </a:lvl4pPr>
            <a:lvl5pPr marL="1371600" indent="0">
              <a:buNone/>
              <a:defRPr sz="1200" b="1"/>
            </a:lvl5pPr>
            <a:lvl6pPr marL="1714500" indent="0">
              <a:buNone/>
              <a:defRPr sz="1200" b="1"/>
            </a:lvl6pPr>
            <a:lvl7pPr marL="2057400" indent="0">
              <a:buNone/>
              <a:defRPr sz="1200" b="1"/>
            </a:lvl7pPr>
            <a:lvl8pPr marL="2400300" indent="0">
              <a:buNone/>
              <a:defRPr sz="1200" b="1"/>
            </a:lvl8pPr>
            <a:lvl9pPr marL="2743200" indent="0">
              <a:buNone/>
              <a:defRPr sz="1200" b="1"/>
            </a:lvl9pPr>
          </a:lstStyle>
          <a:p>
            <a:pPr lvl="0"/>
            <a:r>
              <a:rPr lang="en-US"/>
              <a:t>Edit Master text styles</a:t>
            </a:r>
          </a:p>
        </p:txBody>
      </p:sp>
      <p:sp>
        <p:nvSpPr>
          <p:cNvPr id="6" name="Content Placeholder 5"/>
          <p:cNvSpPr>
            <a:spLocks noGrp="1"/>
          </p:cNvSpPr>
          <p:nvPr>
            <p:ph sz="quarter" idx="4"/>
          </p:nvPr>
        </p:nvSpPr>
        <p:spPr>
          <a:xfrm>
            <a:off x="4629150" y="1878806"/>
            <a:ext cx="3887391" cy="2763441"/>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8" name="Footer Placeholder 7"/>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9" name="Slide Number Placeholder 8"/>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676378659"/>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4" name="Footer Placeholder 3"/>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5" name="Slide Number Placeholder 4"/>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908020827"/>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3" name="Footer Placeholder 2"/>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4" name="Slide Number Placeholder 3"/>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328093429"/>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Content Placeholder 2"/>
          <p:cNvSpPr>
            <a:spLocks noGrp="1"/>
          </p:cNvSpPr>
          <p:nvPr>
            <p:ph idx="1"/>
          </p:nvPr>
        </p:nvSpPr>
        <p:spPr>
          <a:xfrm>
            <a:off x="3887391" y="740569"/>
            <a:ext cx="4629150" cy="3655219"/>
          </a:xfrm>
        </p:spPr>
        <p:txBody>
          <a:bodyPr/>
          <a:lstStyle>
            <a:lvl1pPr>
              <a:defRPr sz="2400"/>
            </a:lvl1pPr>
            <a:lvl2pPr>
              <a:defRPr sz="21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2877796053"/>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342900"/>
            <a:ext cx="2949178" cy="1200150"/>
          </a:xfrm>
        </p:spPr>
        <p:txBody>
          <a:bodyPr anchor="b"/>
          <a:lstStyle>
            <a:lvl1pPr>
              <a:defRPr sz="24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740569"/>
            <a:ext cx="4629150" cy="3655219"/>
          </a:xfrm>
        </p:spPr>
        <p:txBody>
          <a:bodyPr anchor="t"/>
          <a:lstStyle>
            <a:lvl1pPr marL="0" indent="0">
              <a:buNone/>
              <a:defRPr sz="2400"/>
            </a:lvl1pPr>
            <a:lvl2pPr marL="342900" indent="0">
              <a:buNone/>
              <a:defRPr sz="2100"/>
            </a:lvl2pPr>
            <a:lvl3pPr marL="685800" indent="0">
              <a:buNone/>
              <a:defRPr sz="1800"/>
            </a:lvl3pPr>
            <a:lvl4pPr marL="1028700" indent="0">
              <a:buNone/>
              <a:defRPr sz="1500"/>
            </a:lvl4pPr>
            <a:lvl5pPr marL="1371600" indent="0">
              <a:buNone/>
              <a:defRPr sz="1500"/>
            </a:lvl5pPr>
            <a:lvl6pPr marL="1714500" indent="0">
              <a:buNone/>
              <a:defRPr sz="1500"/>
            </a:lvl6pPr>
            <a:lvl7pPr marL="2057400" indent="0">
              <a:buNone/>
              <a:defRPr sz="1500"/>
            </a:lvl7pPr>
            <a:lvl8pPr marL="2400300" indent="0">
              <a:buNone/>
              <a:defRPr sz="1500"/>
            </a:lvl8pPr>
            <a:lvl9pPr marL="2743200" indent="0">
              <a:buNone/>
              <a:defRPr sz="1500"/>
            </a:lvl9pPr>
          </a:lstStyle>
          <a:p>
            <a:r>
              <a:rPr lang="en-US"/>
              <a:t>Click icon to add picture</a:t>
            </a:r>
            <a:endParaRPr lang="en-US" dirty="0"/>
          </a:p>
        </p:txBody>
      </p:sp>
      <p:sp>
        <p:nvSpPr>
          <p:cNvPr id="4" name="Text Placeholder 3"/>
          <p:cNvSpPr>
            <a:spLocks noGrp="1"/>
          </p:cNvSpPr>
          <p:nvPr>
            <p:ph type="body" sz="half" idx="2"/>
          </p:nvPr>
        </p:nvSpPr>
        <p:spPr>
          <a:xfrm>
            <a:off x="629841" y="1543050"/>
            <a:ext cx="2949178" cy="2858691"/>
          </a:xfrm>
        </p:spPr>
        <p:txBody>
          <a:bodyPr/>
          <a:lstStyle>
            <a:lvl1pPr marL="0" indent="0">
              <a:buNone/>
              <a:defRPr sz="12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a:t>Edit Master text styles</a:t>
            </a:r>
          </a:p>
        </p:txBody>
      </p:sp>
      <p:sp>
        <p:nvSpPr>
          <p:cNvPr id="5" name="Date Placeholder 4"/>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6" name="Footer Placeholder 5"/>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7" name="Slide Number Placeholder 6"/>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173538424"/>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173596064"/>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273844"/>
            <a:ext cx="1971675" cy="4358879"/>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273844"/>
            <a:ext cx="5800725" cy="4358879"/>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11"/>
          </p:nvPr>
        </p:nvSpPr>
        <p:spPr/>
        <p:txBody>
          <a:body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12"/>
          </p:nvPr>
        </p:nvSpPr>
        <p:spPr/>
        <p:txBody>
          <a:body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60345412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wo Columns Paragraph">
  <p:cSld name="TITLE_AND_BODY_1_2_1_1">
    <p:spTree>
      <p:nvGrpSpPr>
        <p:cNvPr id="1" name="Shape 65"/>
        <p:cNvGrpSpPr/>
        <p:nvPr/>
      </p:nvGrpSpPr>
      <p:grpSpPr>
        <a:xfrm>
          <a:off x="0" y="0"/>
          <a:ext cx="0" cy="0"/>
          <a:chOff x="0" y="0"/>
          <a:chExt cx="0" cy="0"/>
        </a:xfrm>
      </p:grpSpPr>
      <p:sp>
        <p:nvSpPr>
          <p:cNvPr id="66" name="Google Shape;66;p13"/>
          <p:cNvSpPr txBox="1">
            <a:spLocks noGrp="1"/>
          </p:cNvSpPr>
          <p:nvPr>
            <p:ph type="title"/>
          </p:nvPr>
        </p:nvSpPr>
        <p:spPr>
          <a:xfrm>
            <a:off x="437650" y="579250"/>
            <a:ext cx="4124100" cy="1058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CC4125"/>
              </a:buClr>
              <a:buSzPts val="2800"/>
              <a:buNone/>
              <a:defRPr b="1">
                <a:solidFill>
                  <a:srgbClr val="CC412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67" name="Google Shape;67;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68" name="Google Shape;68;p13"/>
          <p:cNvSpPr/>
          <p:nvPr/>
        </p:nvSpPr>
        <p:spPr>
          <a:xfrm>
            <a:off x="544926" y="499667"/>
            <a:ext cx="701400" cy="660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13"/>
          <p:cNvSpPr txBox="1"/>
          <p:nvPr/>
        </p:nvSpPr>
        <p:spPr>
          <a:xfrm>
            <a:off x="471675" y="4738975"/>
            <a:ext cx="1523400" cy="24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800">
                <a:solidFill>
                  <a:schemeClr val="dk2"/>
                </a:solidFill>
              </a:rPr>
              <a:t>Your Company Name</a:t>
            </a:r>
            <a:endParaRPr sz="800">
              <a:solidFill>
                <a:schemeClr val="dk2"/>
              </a:solidFill>
            </a:endParaRPr>
          </a:p>
        </p:txBody>
      </p:sp>
      <p:sp>
        <p:nvSpPr>
          <p:cNvPr id="70" name="Google Shape;70;p13"/>
          <p:cNvSpPr txBox="1">
            <a:spLocks noGrp="1"/>
          </p:cNvSpPr>
          <p:nvPr>
            <p:ph type="subTitle" idx="1"/>
          </p:nvPr>
        </p:nvSpPr>
        <p:spPr>
          <a:xfrm>
            <a:off x="4858500" y="1924850"/>
            <a:ext cx="3406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a:buNone/>
              <a:defRPr sz="1000">
                <a:latin typeface="Open Sans"/>
                <a:ea typeface="Open Sans"/>
                <a:cs typeface="Open Sans"/>
                <a:sym typeface="Open Sans"/>
              </a:defRPr>
            </a:lvl1pPr>
            <a:lvl2pPr lvl="1" rtl="0">
              <a:lnSpc>
                <a:spcPct val="100000"/>
              </a:lnSpc>
              <a:spcBef>
                <a:spcPts val="0"/>
              </a:spcBef>
              <a:spcAft>
                <a:spcPts val="0"/>
              </a:spcAft>
              <a:buSzPts val="2800"/>
              <a:buFont typeface="Open Sans"/>
              <a:buNone/>
              <a:defRPr sz="2800">
                <a:latin typeface="Open Sans"/>
                <a:ea typeface="Open Sans"/>
                <a:cs typeface="Open Sans"/>
                <a:sym typeface="Open Sans"/>
              </a:defRPr>
            </a:lvl2pPr>
            <a:lvl3pPr lvl="2" rtl="0">
              <a:lnSpc>
                <a:spcPct val="100000"/>
              </a:lnSpc>
              <a:spcBef>
                <a:spcPts val="0"/>
              </a:spcBef>
              <a:spcAft>
                <a:spcPts val="0"/>
              </a:spcAft>
              <a:buSzPts val="2800"/>
              <a:buFont typeface="Open Sans"/>
              <a:buNone/>
              <a:defRPr sz="2800">
                <a:latin typeface="Open Sans"/>
                <a:ea typeface="Open Sans"/>
                <a:cs typeface="Open Sans"/>
                <a:sym typeface="Open Sans"/>
              </a:defRPr>
            </a:lvl3pPr>
            <a:lvl4pPr lvl="3" rtl="0">
              <a:lnSpc>
                <a:spcPct val="100000"/>
              </a:lnSpc>
              <a:spcBef>
                <a:spcPts val="0"/>
              </a:spcBef>
              <a:spcAft>
                <a:spcPts val="0"/>
              </a:spcAft>
              <a:buSzPts val="2800"/>
              <a:buFont typeface="Open Sans"/>
              <a:buNone/>
              <a:defRPr sz="2800">
                <a:latin typeface="Open Sans"/>
                <a:ea typeface="Open Sans"/>
                <a:cs typeface="Open Sans"/>
                <a:sym typeface="Open Sans"/>
              </a:defRPr>
            </a:lvl4pPr>
            <a:lvl5pPr lvl="4" rtl="0">
              <a:lnSpc>
                <a:spcPct val="100000"/>
              </a:lnSpc>
              <a:spcBef>
                <a:spcPts val="0"/>
              </a:spcBef>
              <a:spcAft>
                <a:spcPts val="0"/>
              </a:spcAft>
              <a:buSzPts val="2800"/>
              <a:buFont typeface="Open Sans"/>
              <a:buNone/>
              <a:defRPr sz="2800">
                <a:latin typeface="Open Sans"/>
                <a:ea typeface="Open Sans"/>
                <a:cs typeface="Open Sans"/>
                <a:sym typeface="Open Sans"/>
              </a:defRPr>
            </a:lvl5pPr>
            <a:lvl6pPr lvl="5" rtl="0">
              <a:lnSpc>
                <a:spcPct val="100000"/>
              </a:lnSpc>
              <a:spcBef>
                <a:spcPts val="0"/>
              </a:spcBef>
              <a:spcAft>
                <a:spcPts val="0"/>
              </a:spcAft>
              <a:buSzPts val="2800"/>
              <a:buFont typeface="Open Sans"/>
              <a:buNone/>
              <a:defRPr sz="2800">
                <a:latin typeface="Open Sans"/>
                <a:ea typeface="Open Sans"/>
                <a:cs typeface="Open Sans"/>
                <a:sym typeface="Open Sans"/>
              </a:defRPr>
            </a:lvl6pPr>
            <a:lvl7pPr lvl="6" rtl="0">
              <a:lnSpc>
                <a:spcPct val="100000"/>
              </a:lnSpc>
              <a:spcBef>
                <a:spcPts val="0"/>
              </a:spcBef>
              <a:spcAft>
                <a:spcPts val="0"/>
              </a:spcAft>
              <a:buSzPts val="2800"/>
              <a:buFont typeface="Open Sans"/>
              <a:buNone/>
              <a:defRPr sz="2800">
                <a:latin typeface="Open Sans"/>
                <a:ea typeface="Open Sans"/>
                <a:cs typeface="Open Sans"/>
                <a:sym typeface="Open Sans"/>
              </a:defRPr>
            </a:lvl7pPr>
            <a:lvl8pPr lvl="7" rtl="0">
              <a:lnSpc>
                <a:spcPct val="100000"/>
              </a:lnSpc>
              <a:spcBef>
                <a:spcPts val="0"/>
              </a:spcBef>
              <a:spcAft>
                <a:spcPts val="0"/>
              </a:spcAft>
              <a:buSzPts val="2800"/>
              <a:buFont typeface="Open Sans"/>
              <a:buNone/>
              <a:defRPr sz="2800">
                <a:latin typeface="Open Sans"/>
                <a:ea typeface="Open Sans"/>
                <a:cs typeface="Open Sans"/>
                <a:sym typeface="Open Sans"/>
              </a:defRPr>
            </a:lvl8pPr>
            <a:lvl9pPr lvl="8" rtl="0">
              <a:lnSpc>
                <a:spcPct val="100000"/>
              </a:lnSpc>
              <a:spcBef>
                <a:spcPts val="0"/>
              </a:spcBef>
              <a:spcAft>
                <a:spcPts val="0"/>
              </a:spcAft>
              <a:buSzPts val="2800"/>
              <a:buFont typeface="Open Sans"/>
              <a:buNone/>
              <a:defRPr sz="2800">
                <a:latin typeface="Open Sans"/>
                <a:ea typeface="Open Sans"/>
                <a:cs typeface="Open Sans"/>
                <a:sym typeface="Open Sans"/>
              </a:defRPr>
            </a:lvl9pPr>
          </a:lstStyle>
          <a:p>
            <a:endParaRPr/>
          </a:p>
        </p:txBody>
      </p:sp>
      <p:sp>
        <p:nvSpPr>
          <p:cNvPr id="71" name="Google Shape;71;p13"/>
          <p:cNvSpPr txBox="1">
            <a:spLocks noGrp="1"/>
          </p:cNvSpPr>
          <p:nvPr>
            <p:ph type="subTitle" idx="2"/>
          </p:nvPr>
        </p:nvSpPr>
        <p:spPr>
          <a:xfrm>
            <a:off x="759989" y="1924850"/>
            <a:ext cx="34065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Font typeface="Open Sans"/>
              <a:buNone/>
              <a:defRPr sz="1000">
                <a:latin typeface="Open Sans"/>
                <a:ea typeface="Open Sans"/>
                <a:cs typeface="Open Sans"/>
                <a:sym typeface="Open Sans"/>
              </a:defRPr>
            </a:lvl1pPr>
            <a:lvl2pPr lvl="1" rtl="0">
              <a:lnSpc>
                <a:spcPct val="100000"/>
              </a:lnSpc>
              <a:spcBef>
                <a:spcPts val="0"/>
              </a:spcBef>
              <a:spcAft>
                <a:spcPts val="0"/>
              </a:spcAft>
              <a:buSzPts val="2800"/>
              <a:buFont typeface="Open Sans"/>
              <a:buNone/>
              <a:defRPr sz="2800">
                <a:latin typeface="Open Sans"/>
                <a:ea typeface="Open Sans"/>
                <a:cs typeface="Open Sans"/>
                <a:sym typeface="Open Sans"/>
              </a:defRPr>
            </a:lvl2pPr>
            <a:lvl3pPr lvl="2" rtl="0">
              <a:lnSpc>
                <a:spcPct val="100000"/>
              </a:lnSpc>
              <a:spcBef>
                <a:spcPts val="0"/>
              </a:spcBef>
              <a:spcAft>
                <a:spcPts val="0"/>
              </a:spcAft>
              <a:buSzPts val="2800"/>
              <a:buFont typeface="Open Sans"/>
              <a:buNone/>
              <a:defRPr sz="2800">
                <a:latin typeface="Open Sans"/>
                <a:ea typeface="Open Sans"/>
                <a:cs typeface="Open Sans"/>
                <a:sym typeface="Open Sans"/>
              </a:defRPr>
            </a:lvl3pPr>
            <a:lvl4pPr lvl="3" rtl="0">
              <a:lnSpc>
                <a:spcPct val="100000"/>
              </a:lnSpc>
              <a:spcBef>
                <a:spcPts val="0"/>
              </a:spcBef>
              <a:spcAft>
                <a:spcPts val="0"/>
              </a:spcAft>
              <a:buSzPts val="2800"/>
              <a:buFont typeface="Open Sans"/>
              <a:buNone/>
              <a:defRPr sz="2800">
                <a:latin typeface="Open Sans"/>
                <a:ea typeface="Open Sans"/>
                <a:cs typeface="Open Sans"/>
                <a:sym typeface="Open Sans"/>
              </a:defRPr>
            </a:lvl4pPr>
            <a:lvl5pPr lvl="4" rtl="0">
              <a:lnSpc>
                <a:spcPct val="100000"/>
              </a:lnSpc>
              <a:spcBef>
                <a:spcPts val="0"/>
              </a:spcBef>
              <a:spcAft>
                <a:spcPts val="0"/>
              </a:spcAft>
              <a:buSzPts val="2800"/>
              <a:buFont typeface="Open Sans"/>
              <a:buNone/>
              <a:defRPr sz="2800">
                <a:latin typeface="Open Sans"/>
                <a:ea typeface="Open Sans"/>
                <a:cs typeface="Open Sans"/>
                <a:sym typeface="Open Sans"/>
              </a:defRPr>
            </a:lvl5pPr>
            <a:lvl6pPr lvl="5" rtl="0">
              <a:lnSpc>
                <a:spcPct val="100000"/>
              </a:lnSpc>
              <a:spcBef>
                <a:spcPts val="0"/>
              </a:spcBef>
              <a:spcAft>
                <a:spcPts val="0"/>
              </a:spcAft>
              <a:buSzPts val="2800"/>
              <a:buFont typeface="Open Sans"/>
              <a:buNone/>
              <a:defRPr sz="2800">
                <a:latin typeface="Open Sans"/>
                <a:ea typeface="Open Sans"/>
                <a:cs typeface="Open Sans"/>
                <a:sym typeface="Open Sans"/>
              </a:defRPr>
            </a:lvl6pPr>
            <a:lvl7pPr lvl="6" rtl="0">
              <a:lnSpc>
                <a:spcPct val="100000"/>
              </a:lnSpc>
              <a:spcBef>
                <a:spcPts val="0"/>
              </a:spcBef>
              <a:spcAft>
                <a:spcPts val="0"/>
              </a:spcAft>
              <a:buSzPts val="2800"/>
              <a:buFont typeface="Open Sans"/>
              <a:buNone/>
              <a:defRPr sz="2800">
                <a:latin typeface="Open Sans"/>
                <a:ea typeface="Open Sans"/>
                <a:cs typeface="Open Sans"/>
                <a:sym typeface="Open Sans"/>
              </a:defRPr>
            </a:lvl7pPr>
            <a:lvl8pPr lvl="7" rtl="0">
              <a:lnSpc>
                <a:spcPct val="100000"/>
              </a:lnSpc>
              <a:spcBef>
                <a:spcPts val="0"/>
              </a:spcBef>
              <a:spcAft>
                <a:spcPts val="0"/>
              </a:spcAft>
              <a:buSzPts val="2800"/>
              <a:buFont typeface="Open Sans"/>
              <a:buNone/>
              <a:defRPr sz="2800">
                <a:latin typeface="Open Sans"/>
                <a:ea typeface="Open Sans"/>
                <a:cs typeface="Open Sans"/>
                <a:sym typeface="Open Sans"/>
              </a:defRPr>
            </a:lvl8pPr>
            <a:lvl9pPr lvl="8" rtl="0">
              <a:lnSpc>
                <a:spcPct val="100000"/>
              </a:lnSpc>
              <a:spcBef>
                <a:spcPts val="0"/>
              </a:spcBef>
              <a:spcAft>
                <a:spcPts val="0"/>
              </a:spcAft>
              <a:buSzPts val="2800"/>
              <a:buFont typeface="Open Sans"/>
              <a:buNone/>
              <a:defRPr sz="2800">
                <a:latin typeface="Open Sans"/>
                <a:ea typeface="Open Sans"/>
                <a:cs typeface="Open Sans"/>
                <a:sym typeface="Open Sans"/>
              </a:defRPr>
            </a:lvl9pPr>
          </a:lstStyle>
          <a:p>
            <a:endParaRPr/>
          </a:p>
        </p:txBody>
      </p:sp>
    </p:spTree>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matchingName="Title" type="title">
  <p:cSld name="Title">
    <p:spTree>
      <p:nvGrpSpPr>
        <p:cNvPr id="1" name="Shape 9"/>
        <p:cNvGrpSpPr/>
        <p:nvPr/>
      </p:nvGrpSpPr>
      <p:grpSpPr>
        <a:xfrm>
          <a:off x="0" y="0"/>
          <a:ext cx="0" cy="0"/>
          <a:chOff x="0" y="0"/>
          <a:chExt cx="0" cy="0"/>
        </a:xfrm>
      </p:grpSpPr>
      <p:sp>
        <p:nvSpPr>
          <p:cNvPr id="10" name="Google Shape;10;p2"/>
          <p:cNvSpPr/>
          <p:nvPr/>
        </p:nvSpPr>
        <p:spPr>
          <a:xfrm>
            <a:off x="0" y="0"/>
            <a:ext cx="9144093" cy="5143522"/>
          </a:xfrm>
          <a:custGeom>
            <a:avLst/>
            <a:gdLst/>
            <a:ahLst/>
            <a:cxnLst/>
            <a:rect l="l" t="t" r="r" b="b"/>
            <a:pathLst>
              <a:path w="94269" h="53026" extrusionOk="0">
                <a:moveTo>
                  <a:pt x="49675" y="4677"/>
                </a:moveTo>
                <a:lnTo>
                  <a:pt x="49730" y="5469"/>
                </a:lnTo>
                <a:lnTo>
                  <a:pt x="49748" y="6408"/>
                </a:lnTo>
                <a:lnTo>
                  <a:pt x="49785" y="7660"/>
                </a:lnTo>
                <a:lnTo>
                  <a:pt x="49785" y="9169"/>
                </a:lnTo>
                <a:lnTo>
                  <a:pt x="49730" y="10900"/>
                </a:lnTo>
                <a:lnTo>
                  <a:pt x="49693" y="11858"/>
                </a:lnTo>
                <a:lnTo>
                  <a:pt x="49638" y="12833"/>
                </a:lnTo>
                <a:lnTo>
                  <a:pt x="49583" y="13846"/>
                </a:lnTo>
                <a:lnTo>
                  <a:pt x="49491" y="14895"/>
                </a:lnTo>
                <a:lnTo>
                  <a:pt x="49380" y="15982"/>
                </a:lnTo>
                <a:lnTo>
                  <a:pt x="49251" y="17086"/>
                </a:lnTo>
                <a:lnTo>
                  <a:pt x="49086" y="18191"/>
                </a:lnTo>
                <a:lnTo>
                  <a:pt x="48920" y="19314"/>
                </a:lnTo>
                <a:lnTo>
                  <a:pt x="48699" y="20456"/>
                </a:lnTo>
                <a:lnTo>
                  <a:pt x="48478" y="21597"/>
                </a:lnTo>
                <a:lnTo>
                  <a:pt x="48202" y="22720"/>
                </a:lnTo>
                <a:lnTo>
                  <a:pt x="47907" y="23844"/>
                </a:lnTo>
                <a:lnTo>
                  <a:pt x="47576" y="24948"/>
                </a:lnTo>
                <a:lnTo>
                  <a:pt x="47208" y="26053"/>
                </a:lnTo>
                <a:lnTo>
                  <a:pt x="47005" y="26587"/>
                </a:lnTo>
                <a:lnTo>
                  <a:pt x="46803" y="27121"/>
                </a:lnTo>
                <a:lnTo>
                  <a:pt x="46582" y="27636"/>
                </a:lnTo>
                <a:lnTo>
                  <a:pt x="46361" y="28152"/>
                </a:lnTo>
                <a:lnTo>
                  <a:pt x="46121" y="28667"/>
                </a:lnTo>
                <a:lnTo>
                  <a:pt x="45882" y="29165"/>
                </a:lnTo>
                <a:lnTo>
                  <a:pt x="45624" y="29643"/>
                </a:lnTo>
                <a:lnTo>
                  <a:pt x="45348" y="30122"/>
                </a:lnTo>
                <a:lnTo>
                  <a:pt x="45072" y="30601"/>
                </a:lnTo>
                <a:lnTo>
                  <a:pt x="44777" y="31061"/>
                </a:lnTo>
                <a:lnTo>
                  <a:pt x="44483" y="31503"/>
                </a:lnTo>
                <a:lnTo>
                  <a:pt x="44170" y="31926"/>
                </a:lnTo>
                <a:lnTo>
                  <a:pt x="43838" y="32350"/>
                </a:lnTo>
                <a:lnTo>
                  <a:pt x="43507" y="32736"/>
                </a:lnTo>
                <a:lnTo>
                  <a:pt x="43157" y="33123"/>
                </a:lnTo>
                <a:lnTo>
                  <a:pt x="42826" y="33491"/>
                </a:lnTo>
                <a:lnTo>
                  <a:pt x="42457" y="33841"/>
                </a:lnTo>
                <a:lnTo>
                  <a:pt x="42108" y="34154"/>
                </a:lnTo>
                <a:lnTo>
                  <a:pt x="41739" y="34467"/>
                </a:lnTo>
                <a:lnTo>
                  <a:pt x="41371" y="34780"/>
                </a:lnTo>
                <a:lnTo>
                  <a:pt x="41003" y="35056"/>
                </a:lnTo>
                <a:lnTo>
                  <a:pt x="40616" y="35314"/>
                </a:lnTo>
                <a:lnTo>
                  <a:pt x="40230" y="35572"/>
                </a:lnTo>
                <a:lnTo>
                  <a:pt x="39843" y="35811"/>
                </a:lnTo>
                <a:lnTo>
                  <a:pt x="39456" y="36032"/>
                </a:lnTo>
                <a:lnTo>
                  <a:pt x="39051" y="36253"/>
                </a:lnTo>
                <a:lnTo>
                  <a:pt x="38665" y="36437"/>
                </a:lnTo>
                <a:lnTo>
                  <a:pt x="38260" y="36621"/>
                </a:lnTo>
                <a:lnTo>
                  <a:pt x="37873" y="36805"/>
                </a:lnTo>
                <a:lnTo>
                  <a:pt x="37468" y="36953"/>
                </a:lnTo>
                <a:lnTo>
                  <a:pt x="36658" y="37247"/>
                </a:lnTo>
                <a:lnTo>
                  <a:pt x="35866" y="37487"/>
                </a:lnTo>
                <a:lnTo>
                  <a:pt x="35056" y="37689"/>
                </a:lnTo>
                <a:lnTo>
                  <a:pt x="34264" y="37836"/>
                </a:lnTo>
                <a:lnTo>
                  <a:pt x="33491" y="37965"/>
                </a:lnTo>
                <a:lnTo>
                  <a:pt x="32718" y="38057"/>
                </a:lnTo>
                <a:lnTo>
                  <a:pt x="31963" y="38131"/>
                </a:lnTo>
                <a:lnTo>
                  <a:pt x="31226" y="38168"/>
                </a:lnTo>
                <a:lnTo>
                  <a:pt x="30527" y="38186"/>
                </a:lnTo>
                <a:lnTo>
                  <a:pt x="29845" y="38168"/>
                </a:lnTo>
                <a:lnTo>
                  <a:pt x="29201" y="38149"/>
                </a:lnTo>
                <a:lnTo>
                  <a:pt x="28575" y="38113"/>
                </a:lnTo>
                <a:lnTo>
                  <a:pt x="27986" y="38057"/>
                </a:lnTo>
                <a:lnTo>
                  <a:pt x="27452" y="37984"/>
                </a:lnTo>
                <a:lnTo>
                  <a:pt x="26955" y="37928"/>
                </a:lnTo>
                <a:lnTo>
                  <a:pt x="26089" y="37781"/>
                </a:lnTo>
                <a:lnTo>
                  <a:pt x="25445" y="37652"/>
                </a:lnTo>
                <a:lnTo>
                  <a:pt x="25040" y="37560"/>
                </a:lnTo>
                <a:lnTo>
                  <a:pt x="24911" y="37523"/>
                </a:lnTo>
                <a:lnTo>
                  <a:pt x="24837" y="37395"/>
                </a:lnTo>
                <a:lnTo>
                  <a:pt x="24635" y="37026"/>
                </a:lnTo>
                <a:lnTo>
                  <a:pt x="24322" y="36456"/>
                </a:lnTo>
                <a:lnTo>
                  <a:pt x="23954" y="35664"/>
                </a:lnTo>
                <a:lnTo>
                  <a:pt x="23751" y="35204"/>
                </a:lnTo>
                <a:lnTo>
                  <a:pt x="23549" y="34706"/>
                </a:lnTo>
                <a:lnTo>
                  <a:pt x="23346" y="34154"/>
                </a:lnTo>
                <a:lnTo>
                  <a:pt x="23125" y="33565"/>
                </a:lnTo>
                <a:lnTo>
                  <a:pt x="22923" y="32957"/>
                </a:lnTo>
                <a:lnTo>
                  <a:pt x="22738" y="32294"/>
                </a:lnTo>
                <a:lnTo>
                  <a:pt x="22554" y="31613"/>
                </a:lnTo>
                <a:lnTo>
                  <a:pt x="22389" y="30895"/>
                </a:lnTo>
                <a:lnTo>
                  <a:pt x="22241" y="30159"/>
                </a:lnTo>
                <a:lnTo>
                  <a:pt x="22112" y="29385"/>
                </a:lnTo>
                <a:lnTo>
                  <a:pt x="22020" y="28612"/>
                </a:lnTo>
                <a:lnTo>
                  <a:pt x="21965" y="27802"/>
                </a:lnTo>
                <a:lnTo>
                  <a:pt x="21928" y="26974"/>
                </a:lnTo>
                <a:lnTo>
                  <a:pt x="21947" y="26145"/>
                </a:lnTo>
                <a:lnTo>
                  <a:pt x="22002" y="25298"/>
                </a:lnTo>
                <a:lnTo>
                  <a:pt x="22039" y="24856"/>
                </a:lnTo>
                <a:lnTo>
                  <a:pt x="22094" y="24433"/>
                </a:lnTo>
                <a:lnTo>
                  <a:pt x="22168" y="23991"/>
                </a:lnTo>
                <a:lnTo>
                  <a:pt x="22241" y="23567"/>
                </a:lnTo>
                <a:lnTo>
                  <a:pt x="22333" y="23125"/>
                </a:lnTo>
                <a:lnTo>
                  <a:pt x="22444" y="22684"/>
                </a:lnTo>
                <a:lnTo>
                  <a:pt x="22573" y="22260"/>
                </a:lnTo>
                <a:lnTo>
                  <a:pt x="22702" y="21818"/>
                </a:lnTo>
                <a:lnTo>
                  <a:pt x="22849" y="21376"/>
                </a:lnTo>
                <a:lnTo>
                  <a:pt x="23033" y="20935"/>
                </a:lnTo>
                <a:lnTo>
                  <a:pt x="23217" y="20493"/>
                </a:lnTo>
                <a:lnTo>
                  <a:pt x="23420" y="20069"/>
                </a:lnTo>
                <a:lnTo>
                  <a:pt x="23622" y="19627"/>
                </a:lnTo>
                <a:lnTo>
                  <a:pt x="23862" y="19185"/>
                </a:lnTo>
                <a:lnTo>
                  <a:pt x="24119" y="18762"/>
                </a:lnTo>
                <a:lnTo>
                  <a:pt x="24396" y="18320"/>
                </a:lnTo>
                <a:lnTo>
                  <a:pt x="24690" y="17897"/>
                </a:lnTo>
                <a:lnTo>
                  <a:pt x="24985" y="17473"/>
                </a:lnTo>
                <a:lnTo>
                  <a:pt x="25316" y="17050"/>
                </a:lnTo>
                <a:lnTo>
                  <a:pt x="25666" y="16645"/>
                </a:lnTo>
                <a:lnTo>
                  <a:pt x="26034" y="16240"/>
                </a:lnTo>
                <a:lnTo>
                  <a:pt x="26402" y="15834"/>
                </a:lnTo>
                <a:lnTo>
                  <a:pt x="26789" y="15448"/>
                </a:lnTo>
                <a:lnTo>
                  <a:pt x="27176" y="15061"/>
                </a:lnTo>
                <a:lnTo>
                  <a:pt x="27599" y="14693"/>
                </a:lnTo>
                <a:lnTo>
                  <a:pt x="28023" y="14325"/>
                </a:lnTo>
                <a:lnTo>
                  <a:pt x="28446" y="13956"/>
                </a:lnTo>
                <a:lnTo>
                  <a:pt x="28888" y="13607"/>
                </a:lnTo>
                <a:lnTo>
                  <a:pt x="29348" y="13257"/>
                </a:lnTo>
                <a:lnTo>
                  <a:pt x="29809" y="12925"/>
                </a:lnTo>
                <a:lnTo>
                  <a:pt x="30766" y="12263"/>
                </a:lnTo>
                <a:lnTo>
                  <a:pt x="31742" y="11637"/>
                </a:lnTo>
                <a:lnTo>
                  <a:pt x="32736" y="11047"/>
                </a:lnTo>
                <a:lnTo>
                  <a:pt x="33749" y="10477"/>
                </a:lnTo>
                <a:lnTo>
                  <a:pt x="34780" y="9943"/>
                </a:lnTo>
                <a:lnTo>
                  <a:pt x="35811" y="9446"/>
                </a:lnTo>
                <a:lnTo>
                  <a:pt x="36842" y="8949"/>
                </a:lnTo>
                <a:lnTo>
                  <a:pt x="37873" y="8507"/>
                </a:lnTo>
                <a:lnTo>
                  <a:pt x="38904" y="8065"/>
                </a:lnTo>
                <a:lnTo>
                  <a:pt x="39898" y="7678"/>
                </a:lnTo>
                <a:lnTo>
                  <a:pt x="40892" y="7291"/>
                </a:lnTo>
                <a:lnTo>
                  <a:pt x="41850" y="6960"/>
                </a:lnTo>
                <a:lnTo>
                  <a:pt x="42770" y="6629"/>
                </a:lnTo>
                <a:lnTo>
                  <a:pt x="43673" y="6334"/>
                </a:lnTo>
                <a:lnTo>
                  <a:pt x="45330" y="5819"/>
                </a:lnTo>
                <a:lnTo>
                  <a:pt x="46784" y="5395"/>
                </a:lnTo>
                <a:lnTo>
                  <a:pt x="47981" y="5082"/>
                </a:lnTo>
                <a:lnTo>
                  <a:pt x="48902" y="4861"/>
                </a:lnTo>
                <a:lnTo>
                  <a:pt x="49675" y="4677"/>
                </a:lnTo>
                <a:close/>
                <a:moveTo>
                  <a:pt x="12299" y="28888"/>
                </a:moveTo>
                <a:lnTo>
                  <a:pt x="12888" y="28925"/>
                </a:lnTo>
                <a:lnTo>
                  <a:pt x="13496" y="28962"/>
                </a:lnTo>
                <a:lnTo>
                  <a:pt x="14085" y="29036"/>
                </a:lnTo>
                <a:lnTo>
                  <a:pt x="14656" y="29128"/>
                </a:lnTo>
                <a:lnTo>
                  <a:pt x="15226" y="29238"/>
                </a:lnTo>
                <a:lnTo>
                  <a:pt x="15779" y="29385"/>
                </a:lnTo>
                <a:lnTo>
                  <a:pt x="16313" y="29551"/>
                </a:lnTo>
                <a:lnTo>
                  <a:pt x="16828" y="29754"/>
                </a:lnTo>
                <a:lnTo>
                  <a:pt x="17233" y="29938"/>
                </a:lnTo>
                <a:lnTo>
                  <a:pt x="17620" y="30140"/>
                </a:lnTo>
                <a:lnTo>
                  <a:pt x="17988" y="30343"/>
                </a:lnTo>
                <a:lnTo>
                  <a:pt x="18320" y="30582"/>
                </a:lnTo>
                <a:lnTo>
                  <a:pt x="18651" y="30822"/>
                </a:lnTo>
                <a:lnTo>
                  <a:pt x="18964" y="31061"/>
                </a:lnTo>
                <a:lnTo>
                  <a:pt x="19240" y="31337"/>
                </a:lnTo>
                <a:lnTo>
                  <a:pt x="19516" y="31613"/>
                </a:lnTo>
                <a:lnTo>
                  <a:pt x="19756" y="31889"/>
                </a:lnTo>
                <a:lnTo>
                  <a:pt x="19995" y="32184"/>
                </a:lnTo>
                <a:lnTo>
                  <a:pt x="20216" y="32479"/>
                </a:lnTo>
                <a:lnTo>
                  <a:pt x="20419" y="32773"/>
                </a:lnTo>
                <a:lnTo>
                  <a:pt x="20603" y="33068"/>
                </a:lnTo>
                <a:lnTo>
                  <a:pt x="20768" y="33381"/>
                </a:lnTo>
                <a:lnTo>
                  <a:pt x="20934" y="33694"/>
                </a:lnTo>
                <a:lnTo>
                  <a:pt x="21081" y="34007"/>
                </a:lnTo>
                <a:lnTo>
                  <a:pt x="21339" y="34614"/>
                </a:lnTo>
                <a:lnTo>
                  <a:pt x="21542" y="35222"/>
                </a:lnTo>
                <a:lnTo>
                  <a:pt x="21707" y="35811"/>
                </a:lnTo>
                <a:lnTo>
                  <a:pt x="21836" y="36363"/>
                </a:lnTo>
                <a:lnTo>
                  <a:pt x="21928" y="36879"/>
                </a:lnTo>
                <a:lnTo>
                  <a:pt x="22002" y="37339"/>
                </a:lnTo>
                <a:lnTo>
                  <a:pt x="22039" y="37763"/>
                </a:lnTo>
                <a:lnTo>
                  <a:pt x="22076" y="38113"/>
                </a:lnTo>
                <a:lnTo>
                  <a:pt x="8359" y="32957"/>
                </a:lnTo>
                <a:lnTo>
                  <a:pt x="21597" y="39162"/>
                </a:lnTo>
                <a:lnTo>
                  <a:pt x="21321" y="39383"/>
                </a:lnTo>
                <a:lnTo>
                  <a:pt x="20989" y="39641"/>
                </a:lnTo>
                <a:lnTo>
                  <a:pt x="20603" y="39917"/>
                </a:lnTo>
                <a:lnTo>
                  <a:pt x="20161" y="40212"/>
                </a:lnTo>
                <a:lnTo>
                  <a:pt x="19682" y="40506"/>
                </a:lnTo>
                <a:lnTo>
                  <a:pt x="19148" y="40801"/>
                </a:lnTo>
                <a:lnTo>
                  <a:pt x="18559" y="41058"/>
                </a:lnTo>
                <a:lnTo>
                  <a:pt x="17951" y="41298"/>
                </a:lnTo>
                <a:lnTo>
                  <a:pt x="17638" y="41408"/>
                </a:lnTo>
                <a:lnTo>
                  <a:pt x="17307" y="41519"/>
                </a:lnTo>
                <a:lnTo>
                  <a:pt x="16957" y="41592"/>
                </a:lnTo>
                <a:lnTo>
                  <a:pt x="16626" y="41666"/>
                </a:lnTo>
                <a:lnTo>
                  <a:pt x="16276" y="41740"/>
                </a:lnTo>
                <a:lnTo>
                  <a:pt x="15908" y="41776"/>
                </a:lnTo>
                <a:lnTo>
                  <a:pt x="15539" y="41813"/>
                </a:lnTo>
                <a:lnTo>
                  <a:pt x="15171" y="41832"/>
                </a:lnTo>
                <a:lnTo>
                  <a:pt x="14785" y="41832"/>
                </a:lnTo>
                <a:lnTo>
                  <a:pt x="14416" y="41813"/>
                </a:lnTo>
                <a:lnTo>
                  <a:pt x="14011" y="41776"/>
                </a:lnTo>
                <a:lnTo>
                  <a:pt x="13625" y="41703"/>
                </a:lnTo>
                <a:lnTo>
                  <a:pt x="13220" y="41611"/>
                </a:lnTo>
                <a:lnTo>
                  <a:pt x="12815" y="41519"/>
                </a:lnTo>
                <a:lnTo>
                  <a:pt x="12410" y="41371"/>
                </a:lnTo>
                <a:lnTo>
                  <a:pt x="12004" y="41224"/>
                </a:lnTo>
                <a:lnTo>
                  <a:pt x="11507" y="40985"/>
                </a:lnTo>
                <a:lnTo>
                  <a:pt x="11010" y="40727"/>
                </a:lnTo>
                <a:lnTo>
                  <a:pt x="10513" y="40432"/>
                </a:lnTo>
                <a:lnTo>
                  <a:pt x="10034" y="40101"/>
                </a:lnTo>
                <a:lnTo>
                  <a:pt x="9574" y="39751"/>
                </a:lnTo>
                <a:lnTo>
                  <a:pt x="9114" y="39383"/>
                </a:lnTo>
                <a:lnTo>
                  <a:pt x="8654" y="38978"/>
                </a:lnTo>
                <a:lnTo>
                  <a:pt x="8230" y="38573"/>
                </a:lnTo>
                <a:lnTo>
                  <a:pt x="7788" y="38149"/>
                </a:lnTo>
                <a:lnTo>
                  <a:pt x="7383" y="37708"/>
                </a:lnTo>
                <a:lnTo>
                  <a:pt x="6978" y="37266"/>
                </a:lnTo>
                <a:lnTo>
                  <a:pt x="6591" y="36805"/>
                </a:lnTo>
                <a:lnTo>
                  <a:pt x="6223" y="36345"/>
                </a:lnTo>
                <a:lnTo>
                  <a:pt x="5855" y="35885"/>
                </a:lnTo>
                <a:lnTo>
                  <a:pt x="5192" y="34983"/>
                </a:lnTo>
                <a:lnTo>
                  <a:pt x="4585" y="34080"/>
                </a:lnTo>
                <a:lnTo>
                  <a:pt x="4032" y="33252"/>
                </a:lnTo>
                <a:lnTo>
                  <a:pt x="3572" y="32479"/>
                </a:lnTo>
                <a:lnTo>
                  <a:pt x="3167" y="31797"/>
                </a:lnTo>
                <a:lnTo>
                  <a:pt x="2854" y="31245"/>
                </a:lnTo>
                <a:lnTo>
                  <a:pt x="2633" y="30803"/>
                </a:lnTo>
                <a:lnTo>
                  <a:pt x="2430" y="30435"/>
                </a:lnTo>
                <a:lnTo>
                  <a:pt x="2835" y="30324"/>
                </a:lnTo>
                <a:lnTo>
                  <a:pt x="3296" y="30177"/>
                </a:lnTo>
                <a:lnTo>
                  <a:pt x="3922" y="30011"/>
                </a:lnTo>
                <a:lnTo>
                  <a:pt x="4677" y="29827"/>
                </a:lnTo>
                <a:lnTo>
                  <a:pt x="5560" y="29625"/>
                </a:lnTo>
                <a:lnTo>
                  <a:pt x="6536" y="29422"/>
                </a:lnTo>
                <a:lnTo>
                  <a:pt x="7604" y="29238"/>
                </a:lnTo>
                <a:lnTo>
                  <a:pt x="8727" y="29091"/>
                </a:lnTo>
                <a:lnTo>
                  <a:pt x="9298" y="29017"/>
                </a:lnTo>
                <a:lnTo>
                  <a:pt x="9887" y="28962"/>
                </a:lnTo>
                <a:lnTo>
                  <a:pt x="10495" y="28925"/>
                </a:lnTo>
                <a:lnTo>
                  <a:pt x="11084" y="28907"/>
                </a:lnTo>
                <a:lnTo>
                  <a:pt x="11691" y="28888"/>
                </a:lnTo>
                <a:close/>
                <a:moveTo>
                  <a:pt x="0" y="0"/>
                </a:moveTo>
                <a:lnTo>
                  <a:pt x="0" y="53026"/>
                </a:lnTo>
                <a:lnTo>
                  <a:pt x="17694" y="53026"/>
                </a:lnTo>
                <a:lnTo>
                  <a:pt x="17583" y="52621"/>
                </a:lnTo>
                <a:lnTo>
                  <a:pt x="17510" y="52216"/>
                </a:lnTo>
                <a:lnTo>
                  <a:pt x="17436" y="51829"/>
                </a:lnTo>
                <a:lnTo>
                  <a:pt x="17381" y="51424"/>
                </a:lnTo>
                <a:lnTo>
                  <a:pt x="17344" y="51093"/>
                </a:lnTo>
                <a:lnTo>
                  <a:pt x="17325" y="50761"/>
                </a:lnTo>
                <a:lnTo>
                  <a:pt x="17325" y="50117"/>
                </a:lnTo>
                <a:lnTo>
                  <a:pt x="17344" y="49491"/>
                </a:lnTo>
                <a:lnTo>
                  <a:pt x="17417" y="48883"/>
                </a:lnTo>
                <a:lnTo>
                  <a:pt x="17528" y="48294"/>
                </a:lnTo>
                <a:lnTo>
                  <a:pt x="17675" y="47723"/>
                </a:lnTo>
                <a:lnTo>
                  <a:pt x="17841" y="47171"/>
                </a:lnTo>
                <a:lnTo>
                  <a:pt x="18043" y="46656"/>
                </a:lnTo>
                <a:lnTo>
                  <a:pt x="18264" y="46140"/>
                </a:lnTo>
                <a:lnTo>
                  <a:pt x="18504" y="45661"/>
                </a:lnTo>
                <a:lnTo>
                  <a:pt x="18780" y="45201"/>
                </a:lnTo>
                <a:lnTo>
                  <a:pt x="19056" y="44759"/>
                </a:lnTo>
                <a:lnTo>
                  <a:pt x="19351" y="44336"/>
                </a:lnTo>
                <a:lnTo>
                  <a:pt x="19664" y="43931"/>
                </a:lnTo>
                <a:lnTo>
                  <a:pt x="19977" y="43544"/>
                </a:lnTo>
                <a:lnTo>
                  <a:pt x="20290" y="43176"/>
                </a:lnTo>
                <a:lnTo>
                  <a:pt x="20621" y="42844"/>
                </a:lnTo>
                <a:lnTo>
                  <a:pt x="20934" y="42531"/>
                </a:lnTo>
                <a:lnTo>
                  <a:pt x="21266" y="42237"/>
                </a:lnTo>
                <a:lnTo>
                  <a:pt x="21579" y="41961"/>
                </a:lnTo>
                <a:lnTo>
                  <a:pt x="22168" y="41463"/>
                </a:lnTo>
                <a:lnTo>
                  <a:pt x="22702" y="41077"/>
                </a:lnTo>
                <a:lnTo>
                  <a:pt x="23162" y="40764"/>
                </a:lnTo>
                <a:lnTo>
                  <a:pt x="23512" y="40525"/>
                </a:lnTo>
                <a:lnTo>
                  <a:pt x="23825" y="40359"/>
                </a:lnTo>
                <a:lnTo>
                  <a:pt x="24175" y="40451"/>
                </a:lnTo>
                <a:lnTo>
                  <a:pt x="24561" y="40598"/>
                </a:lnTo>
                <a:lnTo>
                  <a:pt x="25095" y="40801"/>
                </a:lnTo>
                <a:lnTo>
                  <a:pt x="25703" y="41058"/>
                </a:lnTo>
                <a:lnTo>
                  <a:pt x="26384" y="41408"/>
                </a:lnTo>
                <a:lnTo>
                  <a:pt x="26752" y="41592"/>
                </a:lnTo>
                <a:lnTo>
                  <a:pt x="27139" y="41813"/>
                </a:lnTo>
                <a:lnTo>
                  <a:pt x="27526" y="42053"/>
                </a:lnTo>
                <a:lnTo>
                  <a:pt x="27912" y="42310"/>
                </a:lnTo>
                <a:lnTo>
                  <a:pt x="28317" y="42587"/>
                </a:lnTo>
                <a:lnTo>
                  <a:pt x="28704" y="42881"/>
                </a:lnTo>
                <a:lnTo>
                  <a:pt x="29091" y="43213"/>
                </a:lnTo>
                <a:lnTo>
                  <a:pt x="29477" y="43562"/>
                </a:lnTo>
                <a:lnTo>
                  <a:pt x="29845" y="43931"/>
                </a:lnTo>
                <a:lnTo>
                  <a:pt x="30214" y="44317"/>
                </a:lnTo>
                <a:lnTo>
                  <a:pt x="30563" y="44741"/>
                </a:lnTo>
                <a:lnTo>
                  <a:pt x="30895" y="45183"/>
                </a:lnTo>
                <a:lnTo>
                  <a:pt x="31208" y="45643"/>
                </a:lnTo>
                <a:lnTo>
                  <a:pt x="31502" y="46140"/>
                </a:lnTo>
                <a:lnTo>
                  <a:pt x="31760" y="46656"/>
                </a:lnTo>
                <a:lnTo>
                  <a:pt x="32000" y="47208"/>
                </a:lnTo>
                <a:lnTo>
                  <a:pt x="32221" y="47779"/>
                </a:lnTo>
                <a:lnTo>
                  <a:pt x="32386" y="48386"/>
                </a:lnTo>
                <a:lnTo>
                  <a:pt x="32534" y="49012"/>
                </a:lnTo>
                <a:lnTo>
                  <a:pt x="32570" y="49344"/>
                </a:lnTo>
                <a:lnTo>
                  <a:pt x="32626" y="49675"/>
                </a:lnTo>
                <a:lnTo>
                  <a:pt x="32662" y="50080"/>
                </a:lnTo>
                <a:lnTo>
                  <a:pt x="32681" y="50485"/>
                </a:lnTo>
                <a:lnTo>
                  <a:pt x="32699" y="50909"/>
                </a:lnTo>
                <a:lnTo>
                  <a:pt x="32681" y="51332"/>
                </a:lnTo>
                <a:lnTo>
                  <a:pt x="32662" y="51756"/>
                </a:lnTo>
                <a:lnTo>
                  <a:pt x="32644" y="52179"/>
                </a:lnTo>
                <a:lnTo>
                  <a:pt x="32589" y="52603"/>
                </a:lnTo>
                <a:lnTo>
                  <a:pt x="32534" y="53026"/>
                </a:lnTo>
                <a:lnTo>
                  <a:pt x="94268" y="53026"/>
                </a:lnTo>
                <a:lnTo>
                  <a:pt x="9426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1" name="Google Shape;11;p2"/>
          <p:cNvSpPr/>
          <p:nvPr/>
        </p:nvSpPr>
        <p:spPr>
          <a:xfrm>
            <a:off x="0" y="4136135"/>
            <a:ext cx="1085915" cy="1007345"/>
          </a:xfrm>
          <a:custGeom>
            <a:avLst/>
            <a:gdLst/>
            <a:ahLst/>
            <a:cxnLst/>
            <a:rect l="l" t="t" r="r" b="b"/>
            <a:pathLst>
              <a:path w="11195" h="10385" extrusionOk="0">
                <a:moveTo>
                  <a:pt x="3811" y="1"/>
                </a:moveTo>
                <a:lnTo>
                  <a:pt x="3517" y="19"/>
                </a:lnTo>
                <a:lnTo>
                  <a:pt x="2964" y="93"/>
                </a:lnTo>
                <a:lnTo>
                  <a:pt x="2430" y="203"/>
                </a:lnTo>
                <a:lnTo>
                  <a:pt x="1915" y="351"/>
                </a:lnTo>
                <a:lnTo>
                  <a:pt x="1399" y="535"/>
                </a:lnTo>
                <a:lnTo>
                  <a:pt x="921" y="756"/>
                </a:lnTo>
                <a:lnTo>
                  <a:pt x="442" y="995"/>
                </a:lnTo>
                <a:lnTo>
                  <a:pt x="0" y="1290"/>
                </a:lnTo>
                <a:lnTo>
                  <a:pt x="0" y="10385"/>
                </a:lnTo>
                <a:lnTo>
                  <a:pt x="10403" y="10385"/>
                </a:lnTo>
                <a:lnTo>
                  <a:pt x="10568" y="10017"/>
                </a:lnTo>
                <a:lnTo>
                  <a:pt x="10734" y="9630"/>
                </a:lnTo>
                <a:lnTo>
                  <a:pt x="10881" y="9225"/>
                </a:lnTo>
                <a:lnTo>
                  <a:pt x="10992" y="8820"/>
                </a:lnTo>
                <a:lnTo>
                  <a:pt x="11084" y="8397"/>
                </a:lnTo>
                <a:lnTo>
                  <a:pt x="11139" y="7973"/>
                </a:lnTo>
                <a:lnTo>
                  <a:pt x="11176" y="7550"/>
                </a:lnTo>
                <a:lnTo>
                  <a:pt x="11194" y="7108"/>
                </a:lnTo>
                <a:lnTo>
                  <a:pt x="11176" y="6740"/>
                </a:lnTo>
                <a:lnTo>
                  <a:pt x="11158" y="6390"/>
                </a:lnTo>
                <a:lnTo>
                  <a:pt x="11121" y="6021"/>
                </a:lnTo>
                <a:lnTo>
                  <a:pt x="11047" y="5672"/>
                </a:lnTo>
                <a:lnTo>
                  <a:pt x="10973" y="5340"/>
                </a:lnTo>
                <a:lnTo>
                  <a:pt x="10881" y="4990"/>
                </a:lnTo>
                <a:lnTo>
                  <a:pt x="10771" y="4659"/>
                </a:lnTo>
                <a:lnTo>
                  <a:pt x="10642" y="4346"/>
                </a:lnTo>
                <a:lnTo>
                  <a:pt x="10495" y="4033"/>
                </a:lnTo>
                <a:lnTo>
                  <a:pt x="10329" y="3720"/>
                </a:lnTo>
                <a:lnTo>
                  <a:pt x="10163" y="3425"/>
                </a:lnTo>
                <a:lnTo>
                  <a:pt x="9979" y="3131"/>
                </a:lnTo>
                <a:lnTo>
                  <a:pt x="9777" y="2855"/>
                </a:lnTo>
                <a:lnTo>
                  <a:pt x="9574" y="2578"/>
                </a:lnTo>
                <a:lnTo>
                  <a:pt x="9353" y="2321"/>
                </a:lnTo>
                <a:lnTo>
                  <a:pt x="9114" y="2081"/>
                </a:lnTo>
                <a:lnTo>
                  <a:pt x="8874" y="1842"/>
                </a:lnTo>
                <a:lnTo>
                  <a:pt x="8617" y="1621"/>
                </a:lnTo>
                <a:lnTo>
                  <a:pt x="8341" y="1419"/>
                </a:lnTo>
                <a:lnTo>
                  <a:pt x="8064" y="1216"/>
                </a:lnTo>
                <a:lnTo>
                  <a:pt x="7770" y="1032"/>
                </a:lnTo>
                <a:lnTo>
                  <a:pt x="7475" y="866"/>
                </a:lnTo>
                <a:lnTo>
                  <a:pt x="7162" y="700"/>
                </a:lnTo>
                <a:lnTo>
                  <a:pt x="6849" y="553"/>
                </a:lnTo>
                <a:lnTo>
                  <a:pt x="6536" y="424"/>
                </a:lnTo>
                <a:lnTo>
                  <a:pt x="6205" y="314"/>
                </a:lnTo>
                <a:lnTo>
                  <a:pt x="5855" y="222"/>
                </a:lnTo>
                <a:lnTo>
                  <a:pt x="5524" y="148"/>
                </a:lnTo>
                <a:lnTo>
                  <a:pt x="5174" y="74"/>
                </a:lnTo>
                <a:lnTo>
                  <a:pt x="4805" y="38"/>
                </a:lnTo>
                <a:lnTo>
                  <a:pt x="4456" y="19"/>
                </a:lnTo>
                <a:lnTo>
                  <a:pt x="4087" y="1"/>
                </a:lnTo>
                <a:close/>
              </a:path>
            </a:pathLst>
          </a:custGeom>
          <a:solidFill>
            <a:srgbClr val="B8F5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2" name="Google Shape;12;p2"/>
          <p:cNvSpPr/>
          <p:nvPr/>
        </p:nvSpPr>
        <p:spPr>
          <a:xfrm>
            <a:off x="0" y="0"/>
            <a:ext cx="1936023" cy="2500369"/>
          </a:xfrm>
          <a:custGeom>
            <a:avLst/>
            <a:gdLst/>
            <a:ahLst/>
            <a:cxnLst/>
            <a:rect l="l" t="t" r="r" b="b"/>
            <a:pathLst>
              <a:path w="19959" h="25777" extrusionOk="0">
                <a:moveTo>
                  <a:pt x="0" y="0"/>
                </a:moveTo>
                <a:lnTo>
                  <a:pt x="0" y="24727"/>
                </a:lnTo>
                <a:lnTo>
                  <a:pt x="626" y="24967"/>
                </a:lnTo>
                <a:lnTo>
                  <a:pt x="1289" y="25188"/>
                </a:lnTo>
                <a:lnTo>
                  <a:pt x="1952" y="25353"/>
                </a:lnTo>
                <a:lnTo>
                  <a:pt x="2614" y="25501"/>
                </a:lnTo>
                <a:lnTo>
                  <a:pt x="3296" y="25629"/>
                </a:lnTo>
                <a:lnTo>
                  <a:pt x="3995" y="25703"/>
                </a:lnTo>
                <a:lnTo>
                  <a:pt x="4695" y="25758"/>
                </a:lnTo>
                <a:lnTo>
                  <a:pt x="5413" y="25777"/>
                </a:lnTo>
                <a:lnTo>
                  <a:pt x="6168" y="25758"/>
                </a:lnTo>
                <a:lnTo>
                  <a:pt x="6904" y="25703"/>
                </a:lnTo>
                <a:lnTo>
                  <a:pt x="7622" y="25611"/>
                </a:lnTo>
                <a:lnTo>
                  <a:pt x="8341" y="25482"/>
                </a:lnTo>
                <a:lnTo>
                  <a:pt x="9040" y="25316"/>
                </a:lnTo>
                <a:lnTo>
                  <a:pt x="9740" y="25114"/>
                </a:lnTo>
                <a:lnTo>
                  <a:pt x="10421" y="24893"/>
                </a:lnTo>
                <a:lnTo>
                  <a:pt x="11084" y="24635"/>
                </a:lnTo>
                <a:lnTo>
                  <a:pt x="11710" y="24341"/>
                </a:lnTo>
                <a:lnTo>
                  <a:pt x="12354" y="24028"/>
                </a:lnTo>
                <a:lnTo>
                  <a:pt x="12962" y="23678"/>
                </a:lnTo>
                <a:lnTo>
                  <a:pt x="13551" y="23291"/>
                </a:lnTo>
                <a:lnTo>
                  <a:pt x="14122" y="22886"/>
                </a:lnTo>
                <a:lnTo>
                  <a:pt x="14674" y="22463"/>
                </a:lnTo>
                <a:lnTo>
                  <a:pt x="15190" y="22002"/>
                </a:lnTo>
                <a:lnTo>
                  <a:pt x="15705" y="21524"/>
                </a:lnTo>
                <a:lnTo>
                  <a:pt x="16184" y="21008"/>
                </a:lnTo>
                <a:lnTo>
                  <a:pt x="16644" y="20493"/>
                </a:lnTo>
                <a:lnTo>
                  <a:pt x="17068" y="19940"/>
                </a:lnTo>
                <a:lnTo>
                  <a:pt x="17473" y="19370"/>
                </a:lnTo>
                <a:lnTo>
                  <a:pt x="17859" y="18780"/>
                </a:lnTo>
                <a:lnTo>
                  <a:pt x="18209" y="18173"/>
                </a:lnTo>
                <a:lnTo>
                  <a:pt x="18522" y="17528"/>
                </a:lnTo>
                <a:lnTo>
                  <a:pt x="18817" y="16902"/>
                </a:lnTo>
                <a:lnTo>
                  <a:pt x="19075" y="16240"/>
                </a:lnTo>
                <a:lnTo>
                  <a:pt x="19295" y="15558"/>
                </a:lnTo>
                <a:lnTo>
                  <a:pt x="19498" y="14859"/>
                </a:lnTo>
                <a:lnTo>
                  <a:pt x="19664" y="14159"/>
                </a:lnTo>
                <a:lnTo>
                  <a:pt x="19793" y="13441"/>
                </a:lnTo>
                <a:lnTo>
                  <a:pt x="19885" y="12723"/>
                </a:lnTo>
                <a:lnTo>
                  <a:pt x="19940" y="11986"/>
                </a:lnTo>
                <a:lnTo>
                  <a:pt x="19958" y="11232"/>
                </a:lnTo>
                <a:lnTo>
                  <a:pt x="19958" y="10808"/>
                </a:lnTo>
                <a:lnTo>
                  <a:pt x="19940" y="10385"/>
                </a:lnTo>
                <a:lnTo>
                  <a:pt x="19903" y="9980"/>
                </a:lnTo>
                <a:lnTo>
                  <a:pt x="19866" y="9556"/>
                </a:lnTo>
                <a:lnTo>
                  <a:pt x="19811" y="9151"/>
                </a:lnTo>
                <a:lnTo>
                  <a:pt x="19737" y="8746"/>
                </a:lnTo>
                <a:lnTo>
                  <a:pt x="19664" y="8341"/>
                </a:lnTo>
                <a:lnTo>
                  <a:pt x="19590" y="7936"/>
                </a:lnTo>
                <a:lnTo>
                  <a:pt x="19480" y="7549"/>
                </a:lnTo>
                <a:lnTo>
                  <a:pt x="19388" y="7163"/>
                </a:lnTo>
                <a:lnTo>
                  <a:pt x="19259" y="6776"/>
                </a:lnTo>
                <a:lnTo>
                  <a:pt x="19130" y="6389"/>
                </a:lnTo>
                <a:lnTo>
                  <a:pt x="19001" y="6021"/>
                </a:lnTo>
                <a:lnTo>
                  <a:pt x="18854" y="5653"/>
                </a:lnTo>
                <a:lnTo>
                  <a:pt x="18522" y="4916"/>
                </a:lnTo>
                <a:lnTo>
                  <a:pt x="18154" y="4217"/>
                </a:lnTo>
                <a:lnTo>
                  <a:pt x="17749" y="3536"/>
                </a:lnTo>
                <a:lnTo>
                  <a:pt x="17325" y="2873"/>
                </a:lnTo>
                <a:lnTo>
                  <a:pt x="16847" y="2247"/>
                </a:lnTo>
                <a:lnTo>
                  <a:pt x="16350" y="1639"/>
                </a:lnTo>
                <a:lnTo>
                  <a:pt x="15816" y="1068"/>
                </a:lnTo>
                <a:lnTo>
                  <a:pt x="15245" y="516"/>
                </a:lnTo>
                <a:lnTo>
                  <a:pt x="14656" y="0"/>
                </a:lnTo>
                <a:close/>
              </a:path>
            </a:pathLst>
          </a:custGeom>
          <a:solidFill>
            <a:srgbClr val="9BCF6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3" name="Google Shape;13;p2"/>
          <p:cNvSpPr/>
          <p:nvPr/>
        </p:nvSpPr>
        <p:spPr>
          <a:xfrm>
            <a:off x="2221665" y="0"/>
            <a:ext cx="971649" cy="843027"/>
          </a:xfrm>
          <a:custGeom>
            <a:avLst/>
            <a:gdLst/>
            <a:ahLst/>
            <a:cxnLst/>
            <a:rect l="l" t="t" r="r" b="b"/>
            <a:pathLst>
              <a:path w="10017" h="8691" extrusionOk="0">
                <a:moveTo>
                  <a:pt x="1620" y="0"/>
                </a:moveTo>
                <a:lnTo>
                  <a:pt x="1436" y="185"/>
                </a:lnTo>
                <a:lnTo>
                  <a:pt x="1252" y="369"/>
                </a:lnTo>
                <a:lnTo>
                  <a:pt x="1105" y="553"/>
                </a:lnTo>
                <a:lnTo>
                  <a:pt x="939" y="755"/>
                </a:lnTo>
                <a:lnTo>
                  <a:pt x="792" y="958"/>
                </a:lnTo>
                <a:lnTo>
                  <a:pt x="663" y="1179"/>
                </a:lnTo>
                <a:lnTo>
                  <a:pt x="553" y="1400"/>
                </a:lnTo>
                <a:lnTo>
                  <a:pt x="442" y="1639"/>
                </a:lnTo>
                <a:lnTo>
                  <a:pt x="332" y="1878"/>
                </a:lnTo>
                <a:lnTo>
                  <a:pt x="258" y="2118"/>
                </a:lnTo>
                <a:lnTo>
                  <a:pt x="166" y="2376"/>
                </a:lnTo>
                <a:lnTo>
                  <a:pt x="111" y="2615"/>
                </a:lnTo>
                <a:lnTo>
                  <a:pt x="55" y="2873"/>
                </a:lnTo>
                <a:lnTo>
                  <a:pt x="37" y="3149"/>
                </a:lnTo>
                <a:lnTo>
                  <a:pt x="0" y="3407"/>
                </a:lnTo>
                <a:lnTo>
                  <a:pt x="0" y="3683"/>
                </a:lnTo>
                <a:lnTo>
                  <a:pt x="0" y="3941"/>
                </a:lnTo>
                <a:lnTo>
                  <a:pt x="19" y="4198"/>
                </a:lnTo>
                <a:lnTo>
                  <a:pt x="55" y="4438"/>
                </a:lnTo>
                <a:lnTo>
                  <a:pt x="111" y="4695"/>
                </a:lnTo>
                <a:lnTo>
                  <a:pt x="166" y="4935"/>
                </a:lnTo>
                <a:lnTo>
                  <a:pt x="221" y="5174"/>
                </a:lnTo>
                <a:lnTo>
                  <a:pt x="313" y="5413"/>
                </a:lnTo>
                <a:lnTo>
                  <a:pt x="387" y="5634"/>
                </a:lnTo>
                <a:lnTo>
                  <a:pt x="497" y="5855"/>
                </a:lnTo>
                <a:lnTo>
                  <a:pt x="608" y="6076"/>
                </a:lnTo>
                <a:lnTo>
                  <a:pt x="718" y="6279"/>
                </a:lnTo>
                <a:lnTo>
                  <a:pt x="847" y="6481"/>
                </a:lnTo>
                <a:lnTo>
                  <a:pt x="994" y="6684"/>
                </a:lnTo>
                <a:lnTo>
                  <a:pt x="1142" y="6868"/>
                </a:lnTo>
                <a:lnTo>
                  <a:pt x="1307" y="7052"/>
                </a:lnTo>
                <a:lnTo>
                  <a:pt x="1473" y="7218"/>
                </a:lnTo>
                <a:lnTo>
                  <a:pt x="1639" y="7384"/>
                </a:lnTo>
                <a:lnTo>
                  <a:pt x="1823" y="7549"/>
                </a:lnTo>
                <a:lnTo>
                  <a:pt x="2007" y="7697"/>
                </a:lnTo>
                <a:lnTo>
                  <a:pt x="2210" y="7844"/>
                </a:lnTo>
                <a:lnTo>
                  <a:pt x="2412" y="7973"/>
                </a:lnTo>
                <a:lnTo>
                  <a:pt x="2615" y="8083"/>
                </a:lnTo>
                <a:lnTo>
                  <a:pt x="2836" y="8194"/>
                </a:lnTo>
                <a:lnTo>
                  <a:pt x="3057" y="8304"/>
                </a:lnTo>
                <a:lnTo>
                  <a:pt x="3277" y="8378"/>
                </a:lnTo>
                <a:lnTo>
                  <a:pt x="3517" y="8470"/>
                </a:lnTo>
                <a:lnTo>
                  <a:pt x="3756" y="8525"/>
                </a:lnTo>
                <a:lnTo>
                  <a:pt x="3996" y="8580"/>
                </a:lnTo>
                <a:lnTo>
                  <a:pt x="4253" y="8636"/>
                </a:lnTo>
                <a:lnTo>
                  <a:pt x="4493" y="8672"/>
                </a:lnTo>
                <a:lnTo>
                  <a:pt x="4750" y="8691"/>
                </a:lnTo>
                <a:lnTo>
                  <a:pt x="5266" y="8691"/>
                </a:lnTo>
                <a:lnTo>
                  <a:pt x="5524" y="8672"/>
                </a:lnTo>
                <a:lnTo>
                  <a:pt x="5763" y="8636"/>
                </a:lnTo>
                <a:lnTo>
                  <a:pt x="6021" y="8580"/>
                </a:lnTo>
                <a:lnTo>
                  <a:pt x="6260" y="8525"/>
                </a:lnTo>
                <a:lnTo>
                  <a:pt x="6500" y="8470"/>
                </a:lnTo>
                <a:lnTo>
                  <a:pt x="6739" y="8378"/>
                </a:lnTo>
                <a:lnTo>
                  <a:pt x="6960" y="8304"/>
                </a:lnTo>
                <a:lnTo>
                  <a:pt x="7181" y="8194"/>
                </a:lnTo>
                <a:lnTo>
                  <a:pt x="7402" y="8083"/>
                </a:lnTo>
                <a:lnTo>
                  <a:pt x="7604" y="7973"/>
                </a:lnTo>
                <a:lnTo>
                  <a:pt x="7807" y="7844"/>
                </a:lnTo>
                <a:lnTo>
                  <a:pt x="8009" y="7697"/>
                </a:lnTo>
                <a:lnTo>
                  <a:pt x="8193" y="7549"/>
                </a:lnTo>
                <a:lnTo>
                  <a:pt x="8378" y="7384"/>
                </a:lnTo>
                <a:lnTo>
                  <a:pt x="8543" y="7218"/>
                </a:lnTo>
                <a:lnTo>
                  <a:pt x="8709" y="7052"/>
                </a:lnTo>
                <a:lnTo>
                  <a:pt x="8875" y="6868"/>
                </a:lnTo>
                <a:lnTo>
                  <a:pt x="9022" y="6684"/>
                </a:lnTo>
                <a:lnTo>
                  <a:pt x="9169" y="6481"/>
                </a:lnTo>
                <a:lnTo>
                  <a:pt x="9298" y="6279"/>
                </a:lnTo>
                <a:lnTo>
                  <a:pt x="9409" y="6076"/>
                </a:lnTo>
                <a:lnTo>
                  <a:pt x="9519" y="5855"/>
                </a:lnTo>
                <a:lnTo>
                  <a:pt x="9630" y="5634"/>
                </a:lnTo>
                <a:lnTo>
                  <a:pt x="9703" y="5413"/>
                </a:lnTo>
                <a:lnTo>
                  <a:pt x="9795" y="5174"/>
                </a:lnTo>
                <a:lnTo>
                  <a:pt x="9850" y="4935"/>
                </a:lnTo>
                <a:lnTo>
                  <a:pt x="9906" y="4695"/>
                </a:lnTo>
                <a:lnTo>
                  <a:pt x="9961" y="4438"/>
                </a:lnTo>
                <a:lnTo>
                  <a:pt x="9998" y="4198"/>
                </a:lnTo>
                <a:lnTo>
                  <a:pt x="10016" y="3941"/>
                </a:lnTo>
                <a:lnTo>
                  <a:pt x="10016" y="3683"/>
                </a:lnTo>
                <a:lnTo>
                  <a:pt x="10016" y="3407"/>
                </a:lnTo>
                <a:lnTo>
                  <a:pt x="9979" y="3149"/>
                </a:lnTo>
                <a:lnTo>
                  <a:pt x="9961" y="2873"/>
                </a:lnTo>
                <a:lnTo>
                  <a:pt x="9906" y="2615"/>
                </a:lnTo>
                <a:lnTo>
                  <a:pt x="9850" y="2376"/>
                </a:lnTo>
                <a:lnTo>
                  <a:pt x="9758" y="2118"/>
                </a:lnTo>
                <a:lnTo>
                  <a:pt x="9685" y="1878"/>
                </a:lnTo>
                <a:lnTo>
                  <a:pt x="9574" y="1639"/>
                </a:lnTo>
                <a:lnTo>
                  <a:pt x="9464" y="1400"/>
                </a:lnTo>
                <a:lnTo>
                  <a:pt x="9353" y="1179"/>
                </a:lnTo>
                <a:lnTo>
                  <a:pt x="9224" y="958"/>
                </a:lnTo>
                <a:lnTo>
                  <a:pt x="9077" y="755"/>
                </a:lnTo>
                <a:lnTo>
                  <a:pt x="8911" y="553"/>
                </a:lnTo>
                <a:lnTo>
                  <a:pt x="8764" y="369"/>
                </a:lnTo>
                <a:lnTo>
                  <a:pt x="8580" y="185"/>
                </a:lnTo>
                <a:lnTo>
                  <a:pt x="8396" y="0"/>
                </a:lnTo>
                <a:close/>
              </a:path>
            </a:pathLst>
          </a:custGeom>
          <a:solidFill>
            <a:srgbClr val="51B14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4" name="Google Shape;14;p2"/>
          <p:cNvSpPr txBox="1">
            <a:spLocks noGrp="1"/>
          </p:cNvSpPr>
          <p:nvPr>
            <p:ph type="ctrTitle"/>
          </p:nvPr>
        </p:nvSpPr>
        <p:spPr>
          <a:xfrm>
            <a:off x="4918075" y="1991850"/>
            <a:ext cx="3957900" cy="1159800"/>
          </a:xfrm>
          <a:prstGeom prst="rect">
            <a:avLst/>
          </a:prstGeom>
        </p:spPr>
        <p:txBody>
          <a:bodyPr spcFirstLastPara="1" wrap="square" lIns="91425" tIns="91425" rIns="91425" bIns="91425" anchor="ctr" anchorCtr="0">
            <a:no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Tree>
    <p:extLst>
      <p:ext uri="{BB962C8B-B14F-4D97-AF65-F5344CB8AC3E}">
        <p14:creationId xmlns:p14="http://schemas.microsoft.com/office/powerpoint/2010/main" val="195549526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matchingName="Subtitle">
  <p:cSld name="Subtitle">
    <p:spTree>
      <p:nvGrpSpPr>
        <p:cNvPr id="1" name="Shape 15"/>
        <p:cNvGrpSpPr/>
        <p:nvPr/>
      </p:nvGrpSpPr>
      <p:grpSpPr>
        <a:xfrm>
          <a:off x="0" y="0"/>
          <a:ext cx="0" cy="0"/>
          <a:chOff x="0" y="0"/>
          <a:chExt cx="0" cy="0"/>
        </a:xfrm>
      </p:grpSpPr>
      <p:sp>
        <p:nvSpPr>
          <p:cNvPr id="16" name="Google Shape;16;p3"/>
          <p:cNvSpPr/>
          <p:nvPr/>
        </p:nvSpPr>
        <p:spPr>
          <a:xfrm>
            <a:off x="0" y="0"/>
            <a:ext cx="9143954" cy="5143389"/>
          </a:xfrm>
          <a:custGeom>
            <a:avLst/>
            <a:gdLst/>
            <a:ahLst/>
            <a:cxnLst/>
            <a:rect l="l" t="t" r="r" b="b"/>
            <a:pathLst>
              <a:path w="94270" h="53026" extrusionOk="0">
                <a:moveTo>
                  <a:pt x="49676" y="4677"/>
                </a:moveTo>
                <a:lnTo>
                  <a:pt x="49731" y="5469"/>
                </a:lnTo>
                <a:lnTo>
                  <a:pt x="49749" y="6408"/>
                </a:lnTo>
                <a:lnTo>
                  <a:pt x="49786" y="7660"/>
                </a:lnTo>
                <a:lnTo>
                  <a:pt x="49786" y="9169"/>
                </a:lnTo>
                <a:lnTo>
                  <a:pt x="49731" y="10900"/>
                </a:lnTo>
                <a:lnTo>
                  <a:pt x="49694" y="11858"/>
                </a:lnTo>
                <a:lnTo>
                  <a:pt x="49639" y="12833"/>
                </a:lnTo>
                <a:lnTo>
                  <a:pt x="49584" y="13846"/>
                </a:lnTo>
                <a:lnTo>
                  <a:pt x="49492" y="14895"/>
                </a:lnTo>
                <a:lnTo>
                  <a:pt x="49381" y="15982"/>
                </a:lnTo>
                <a:lnTo>
                  <a:pt x="49252" y="17086"/>
                </a:lnTo>
                <a:lnTo>
                  <a:pt x="49087" y="18191"/>
                </a:lnTo>
                <a:lnTo>
                  <a:pt x="48921" y="19314"/>
                </a:lnTo>
                <a:lnTo>
                  <a:pt x="48700" y="20456"/>
                </a:lnTo>
                <a:lnTo>
                  <a:pt x="48479" y="21597"/>
                </a:lnTo>
                <a:lnTo>
                  <a:pt x="48203" y="22720"/>
                </a:lnTo>
                <a:lnTo>
                  <a:pt x="47908" y="23844"/>
                </a:lnTo>
                <a:lnTo>
                  <a:pt x="47577" y="24948"/>
                </a:lnTo>
                <a:lnTo>
                  <a:pt x="47209" y="26053"/>
                </a:lnTo>
                <a:lnTo>
                  <a:pt x="47006" y="26587"/>
                </a:lnTo>
                <a:lnTo>
                  <a:pt x="46804" y="27121"/>
                </a:lnTo>
                <a:lnTo>
                  <a:pt x="46583" y="27636"/>
                </a:lnTo>
                <a:lnTo>
                  <a:pt x="46362" y="28152"/>
                </a:lnTo>
                <a:lnTo>
                  <a:pt x="46122" y="28667"/>
                </a:lnTo>
                <a:lnTo>
                  <a:pt x="45883" y="29165"/>
                </a:lnTo>
                <a:lnTo>
                  <a:pt x="45625" y="29643"/>
                </a:lnTo>
                <a:lnTo>
                  <a:pt x="45349" y="30122"/>
                </a:lnTo>
                <a:lnTo>
                  <a:pt x="45073" y="30601"/>
                </a:lnTo>
                <a:lnTo>
                  <a:pt x="44778" y="31061"/>
                </a:lnTo>
                <a:lnTo>
                  <a:pt x="44484" y="31503"/>
                </a:lnTo>
                <a:lnTo>
                  <a:pt x="44171" y="31926"/>
                </a:lnTo>
                <a:lnTo>
                  <a:pt x="43839" y="32350"/>
                </a:lnTo>
                <a:lnTo>
                  <a:pt x="43508" y="32736"/>
                </a:lnTo>
                <a:lnTo>
                  <a:pt x="43158" y="33123"/>
                </a:lnTo>
                <a:lnTo>
                  <a:pt x="42827" y="33491"/>
                </a:lnTo>
                <a:lnTo>
                  <a:pt x="42458" y="33841"/>
                </a:lnTo>
                <a:lnTo>
                  <a:pt x="42109" y="34154"/>
                </a:lnTo>
                <a:lnTo>
                  <a:pt x="41740" y="34467"/>
                </a:lnTo>
                <a:lnTo>
                  <a:pt x="41372" y="34780"/>
                </a:lnTo>
                <a:lnTo>
                  <a:pt x="41004" y="35056"/>
                </a:lnTo>
                <a:lnTo>
                  <a:pt x="40617" y="35314"/>
                </a:lnTo>
                <a:lnTo>
                  <a:pt x="40231" y="35572"/>
                </a:lnTo>
                <a:lnTo>
                  <a:pt x="39844" y="35811"/>
                </a:lnTo>
                <a:lnTo>
                  <a:pt x="39457" y="36032"/>
                </a:lnTo>
                <a:lnTo>
                  <a:pt x="39052" y="36253"/>
                </a:lnTo>
                <a:lnTo>
                  <a:pt x="38666" y="36437"/>
                </a:lnTo>
                <a:lnTo>
                  <a:pt x="38261" y="36621"/>
                </a:lnTo>
                <a:lnTo>
                  <a:pt x="37874" y="36805"/>
                </a:lnTo>
                <a:lnTo>
                  <a:pt x="37469" y="36953"/>
                </a:lnTo>
                <a:lnTo>
                  <a:pt x="36659" y="37247"/>
                </a:lnTo>
                <a:lnTo>
                  <a:pt x="35867" y="37487"/>
                </a:lnTo>
                <a:lnTo>
                  <a:pt x="35057" y="37689"/>
                </a:lnTo>
                <a:lnTo>
                  <a:pt x="34265" y="37836"/>
                </a:lnTo>
                <a:lnTo>
                  <a:pt x="33492" y="37965"/>
                </a:lnTo>
                <a:lnTo>
                  <a:pt x="32719" y="38057"/>
                </a:lnTo>
                <a:lnTo>
                  <a:pt x="31964" y="38131"/>
                </a:lnTo>
                <a:lnTo>
                  <a:pt x="31227" y="38168"/>
                </a:lnTo>
                <a:lnTo>
                  <a:pt x="30528" y="38186"/>
                </a:lnTo>
                <a:lnTo>
                  <a:pt x="29846" y="38168"/>
                </a:lnTo>
                <a:lnTo>
                  <a:pt x="29202" y="38149"/>
                </a:lnTo>
                <a:lnTo>
                  <a:pt x="28576" y="38113"/>
                </a:lnTo>
                <a:lnTo>
                  <a:pt x="27987" y="38057"/>
                </a:lnTo>
                <a:lnTo>
                  <a:pt x="27453" y="37984"/>
                </a:lnTo>
                <a:lnTo>
                  <a:pt x="26956" y="37928"/>
                </a:lnTo>
                <a:lnTo>
                  <a:pt x="26090" y="37781"/>
                </a:lnTo>
                <a:lnTo>
                  <a:pt x="25446" y="37652"/>
                </a:lnTo>
                <a:lnTo>
                  <a:pt x="25041" y="37560"/>
                </a:lnTo>
                <a:lnTo>
                  <a:pt x="24912" y="37523"/>
                </a:lnTo>
                <a:lnTo>
                  <a:pt x="24838" y="37395"/>
                </a:lnTo>
                <a:lnTo>
                  <a:pt x="24636" y="37026"/>
                </a:lnTo>
                <a:lnTo>
                  <a:pt x="24323" y="36456"/>
                </a:lnTo>
                <a:lnTo>
                  <a:pt x="23955" y="35664"/>
                </a:lnTo>
                <a:lnTo>
                  <a:pt x="23752" y="35204"/>
                </a:lnTo>
                <a:lnTo>
                  <a:pt x="23550" y="34706"/>
                </a:lnTo>
                <a:lnTo>
                  <a:pt x="23347" y="34154"/>
                </a:lnTo>
                <a:lnTo>
                  <a:pt x="23126" y="33565"/>
                </a:lnTo>
                <a:lnTo>
                  <a:pt x="22924" y="32957"/>
                </a:lnTo>
                <a:lnTo>
                  <a:pt x="22739" y="32294"/>
                </a:lnTo>
                <a:lnTo>
                  <a:pt x="22555" y="31613"/>
                </a:lnTo>
                <a:lnTo>
                  <a:pt x="22390" y="30895"/>
                </a:lnTo>
                <a:lnTo>
                  <a:pt x="22242" y="30159"/>
                </a:lnTo>
                <a:lnTo>
                  <a:pt x="22113" y="29385"/>
                </a:lnTo>
                <a:lnTo>
                  <a:pt x="22021" y="28612"/>
                </a:lnTo>
                <a:lnTo>
                  <a:pt x="21966" y="27802"/>
                </a:lnTo>
                <a:lnTo>
                  <a:pt x="21929" y="26974"/>
                </a:lnTo>
                <a:lnTo>
                  <a:pt x="21948" y="26145"/>
                </a:lnTo>
                <a:lnTo>
                  <a:pt x="22003" y="25298"/>
                </a:lnTo>
                <a:lnTo>
                  <a:pt x="22040" y="24856"/>
                </a:lnTo>
                <a:lnTo>
                  <a:pt x="22095" y="24433"/>
                </a:lnTo>
                <a:lnTo>
                  <a:pt x="22169" y="23991"/>
                </a:lnTo>
                <a:lnTo>
                  <a:pt x="22242" y="23567"/>
                </a:lnTo>
                <a:lnTo>
                  <a:pt x="22334" y="23125"/>
                </a:lnTo>
                <a:lnTo>
                  <a:pt x="22445" y="22684"/>
                </a:lnTo>
                <a:lnTo>
                  <a:pt x="22574" y="22260"/>
                </a:lnTo>
                <a:lnTo>
                  <a:pt x="22703" y="21818"/>
                </a:lnTo>
                <a:lnTo>
                  <a:pt x="22850" y="21376"/>
                </a:lnTo>
                <a:lnTo>
                  <a:pt x="23034" y="20935"/>
                </a:lnTo>
                <a:lnTo>
                  <a:pt x="23218" y="20493"/>
                </a:lnTo>
                <a:lnTo>
                  <a:pt x="23421" y="20069"/>
                </a:lnTo>
                <a:lnTo>
                  <a:pt x="23623" y="19627"/>
                </a:lnTo>
                <a:lnTo>
                  <a:pt x="23863" y="19185"/>
                </a:lnTo>
                <a:lnTo>
                  <a:pt x="24120" y="18762"/>
                </a:lnTo>
                <a:lnTo>
                  <a:pt x="24397" y="18320"/>
                </a:lnTo>
                <a:lnTo>
                  <a:pt x="24691" y="17897"/>
                </a:lnTo>
                <a:lnTo>
                  <a:pt x="24986" y="17473"/>
                </a:lnTo>
                <a:lnTo>
                  <a:pt x="25317" y="17050"/>
                </a:lnTo>
                <a:lnTo>
                  <a:pt x="25667" y="16645"/>
                </a:lnTo>
                <a:lnTo>
                  <a:pt x="26035" y="16240"/>
                </a:lnTo>
                <a:lnTo>
                  <a:pt x="26403" y="15834"/>
                </a:lnTo>
                <a:lnTo>
                  <a:pt x="26790" y="15448"/>
                </a:lnTo>
                <a:lnTo>
                  <a:pt x="27177" y="15061"/>
                </a:lnTo>
                <a:lnTo>
                  <a:pt x="27600" y="14693"/>
                </a:lnTo>
                <a:lnTo>
                  <a:pt x="28024" y="14325"/>
                </a:lnTo>
                <a:lnTo>
                  <a:pt x="28447" y="13956"/>
                </a:lnTo>
                <a:lnTo>
                  <a:pt x="28889" y="13607"/>
                </a:lnTo>
                <a:lnTo>
                  <a:pt x="29349" y="13257"/>
                </a:lnTo>
                <a:lnTo>
                  <a:pt x="29810" y="12925"/>
                </a:lnTo>
                <a:lnTo>
                  <a:pt x="30767" y="12263"/>
                </a:lnTo>
                <a:lnTo>
                  <a:pt x="31743" y="11637"/>
                </a:lnTo>
                <a:lnTo>
                  <a:pt x="32737" y="11047"/>
                </a:lnTo>
                <a:lnTo>
                  <a:pt x="33750" y="10477"/>
                </a:lnTo>
                <a:lnTo>
                  <a:pt x="34781" y="9943"/>
                </a:lnTo>
                <a:lnTo>
                  <a:pt x="35812" y="9446"/>
                </a:lnTo>
                <a:lnTo>
                  <a:pt x="36843" y="8949"/>
                </a:lnTo>
                <a:lnTo>
                  <a:pt x="37874" y="8507"/>
                </a:lnTo>
                <a:lnTo>
                  <a:pt x="38905" y="8065"/>
                </a:lnTo>
                <a:lnTo>
                  <a:pt x="39899" y="7678"/>
                </a:lnTo>
                <a:lnTo>
                  <a:pt x="40893" y="7291"/>
                </a:lnTo>
                <a:lnTo>
                  <a:pt x="41851" y="6960"/>
                </a:lnTo>
                <a:lnTo>
                  <a:pt x="42771" y="6629"/>
                </a:lnTo>
                <a:lnTo>
                  <a:pt x="43674" y="6334"/>
                </a:lnTo>
                <a:lnTo>
                  <a:pt x="45331" y="5819"/>
                </a:lnTo>
                <a:lnTo>
                  <a:pt x="46785" y="5395"/>
                </a:lnTo>
                <a:lnTo>
                  <a:pt x="47982" y="5082"/>
                </a:lnTo>
                <a:lnTo>
                  <a:pt x="48903" y="4861"/>
                </a:lnTo>
                <a:lnTo>
                  <a:pt x="49676" y="4677"/>
                </a:lnTo>
                <a:close/>
                <a:moveTo>
                  <a:pt x="1" y="0"/>
                </a:moveTo>
                <a:lnTo>
                  <a:pt x="1" y="53026"/>
                </a:lnTo>
                <a:lnTo>
                  <a:pt x="94269" y="53026"/>
                </a:lnTo>
                <a:lnTo>
                  <a:pt x="94269"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7" name="Google Shape;17;p3"/>
          <p:cNvSpPr/>
          <p:nvPr/>
        </p:nvSpPr>
        <p:spPr>
          <a:xfrm>
            <a:off x="235802" y="2802078"/>
            <a:ext cx="1905613" cy="1255536"/>
          </a:xfrm>
          <a:custGeom>
            <a:avLst/>
            <a:gdLst/>
            <a:ahLst/>
            <a:cxnLst/>
            <a:rect l="l" t="t" r="r" b="b"/>
            <a:pathLst>
              <a:path w="19646" h="12944" extrusionOk="0">
                <a:moveTo>
                  <a:pt x="9261" y="0"/>
                </a:moveTo>
                <a:lnTo>
                  <a:pt x="8654" y="19"/>
                </a:lnTo>
                <a:lnTo>
                  <a:pt x="8065" y="37"/>
                </a:lnTo>
                <a:lnTo>
                  <a:pt x="7457" y="74"/>
                </a:lnTo>
                <a:lnTo>
                  <a:pt x="6868" y="129"/>
                </a:lnTo>
                <a:lnTo>
                  <a:pt x="6297" y="203"/>
                </a:lnTo>
                <a:lnTo>
                  <a:pt x="5174" y="350"/>
                </a:lnTo>
                <a:lnTo>
                  <a:pt x="4106" y="534"/>
                </a:lnTo>
                <a:lnTo>
                  <a:pt x="3130" y="737"/>
                </a:lnTo>
                <a:lnTo>
                  <a:pt x="2247" y="939"/>
                </a:lnTo>
                <a:lnTo>
                  <a:pt x="1492" y="1123"/>
                </a:lnTo>
                <a:lnTo>
                  <a:pt x="866" y="1289"/>
                </a:lnTo>
                <a:lnTo>
                  <a:pt x="405" y="1436"/>
                </a:lnTo>
                <a:lnTo>
                  <a:pt x="0" y="1547"/>
                </a:lnTo>
                <a:lnTo>
                  <a:pt x="203" y="1915"/>
                </a:lnTo>
                <a:lnTo>
                  <a:pt x="424" y="2357"/>
                </a:lnTo>
                <a:lnTo>
                  <a:pt x="737" y="2909"/>
                </a:lnTo>
                <a:lnTo>
                  <a:pt x="1142" y="3591"/>
                </a:lnTo>
                <a:lnTo>
                  <a:pt x="1602" y="4364"/>
                </a:lnTo>
                <a:lnTo>
                  <a:pt x="2155" y="5192"/>
                </a:lnTo>
                <a:lnTo>
                  <a:pt x="2762" y="6095"/>
                </a:lnTo>
                <a:lnTo>
                  <a:pt x="3425" y="6997"/>
                </a:lnTo>
                <a:lnTo>
                  <a:pt x="3793" y="7457"/>
                </a:lnTo>
                <a:lnTo>
                  <a:pt x="4161" y="7917"/>
                </a:lnTo>
                <a:lnTo>
                  <a:pt x="4548" y="8378"/>
                </a:lnTo>
                <a:lnTo>
                  <a:pt x="4953" y="8820"/>
                </a:lnTo>
                <a:lnTo>
                  <a:pt x="5358" y="9261"/>
                </a:lnTo>
                <a:lnTo>
                  <a:pt x="5800" y="9685"/>
                </a:lnTo>
                <a:lnTo>
                  <a:pt x="6223" y="10090"/>
                </a:lnTo>
                <a:lnTo>
                  <a:pt x="6684" y="10495"/>
                </a:lnTo>
                <a:lnTo>
                  <a:pt x="7144" y="10863"/>
                </a:lnTo>
                <a:lnTo>
                  <a:pt x="7604" y="11213"/>
                </a:lnTo>
                <a:lnTo>
                  <a:pt x="8083" y="11544"/>
                </a:lnTo>
                <a:lnTo>
                  <a:pt x="8580" y="11839"/>
                </a:lnTo>
                <a:lnTo>
                  <a:pt x="9077" y="12097"/>
                </a:lnTo>
                <a:lnTo>
                  <a:pt x="9574" y="12336"/>
                </a:lnTo>
                <a:lnTo>
                  <a:pt x="9979" y="12483"/>
                </a:lnTo>
                <a:lnTo>
                  <a:pt x="10385" y="12631"/>
                </a:lnTo>
                <a:lnTo>
                  <a:pt x="10790" y="12723"/>
                </a:lnTo>
                <a:lnTo>
                  <a:pt x="11195" y="12815"/>
                </a:lnTo>
                <a:lnTo>
                  <a:pt x="11581" y="12888"/>
                </a:lnTo>
                <a:lnTo>
                  <a:pt x="11986" y="12925"/>
                </a:lnTo>
                <a:lnTo>
                  <a:pt x="12355" y="12944"/>
                </a:lnTo>
                <a:lnTo>
                  <a:pt x="12741" y="12944"/>
                </a:lnTo>
                <a:lnTo>
                  <a:pt x="13109" y="12925"/>
                </a:lnTo>
                <a:lnTo>
                  <a:pt x="13478" y="12888"/>
                </a:lnTo>
                <a:lnTo>
                  <a:pt x="13846" y="12852"/>
                </a:lnTo>
                <a:lnTo>
                  <a:pt x="14196" y="12778"/>
                </a:lnTo>
                <a:lnTo>
                  <a:pt x="14527" y="12704"/>
                </a:lnTo>
                <a:lnTo>
                  <a:pt x="14877" y="12631"/>
                </a:lnTo>
                <a:lnTo>
                  <a:pt x="15208" y="12520"/>
                </a:lnTo>
                <a:lnTo>
                  <a:pt x="15521" y="12410"/>
                </a:lnTo>
                <a:lnTo>
                  <a:pt x="16129" y="12170"/>
                </a:lnTo>
                <a:lnTo>
                  <a:pt x="16718" y="11913"/>
                </a:lnTo>
                <a:lnTo>
                  <a:pt x="17252" y="11618"/>
                </a:lnTo>
                <a:lnTo>
                  <a:pt x="17731" y="11324"/>
                </a:lnTo>
                <a:lnTo>
                  <a:pt x="18173" y="11029"/>
                </a:lnTo>
                <a:lnTo>
                  <a:pt x="18559" y="10753"/>
                </a:lnTo>
                <a:lnTo>
                  <a:pt x="18891" y="10495"/>
                </a:lnTo>
                <a:lnTo>
                  <a:pt x="19167" y="10274"/>
                </a:lnTo>
                <a:lnTo>
                  <a:pt x="5929" y="4069"/>
                </a:lnTo>
                <a:lnTo>
                  <a:pt x="19646" y="9225"/>
                </a:lnTo>
                <a:lnTo>
                  <a:pt x="19646" y="9225"/>
                </a:lnTo>
                <a:lnTo>
                  <a:pt x="19609" y="8875"/>
                </a:lnTo>
                <a:lnTo>
                  <a:pt x="19572" y="8451"/>
                </a:lnTo>
                <a:lnTo>
                  <a:pt x="19498" y="7991"/>
                </a:lnTo>
                <a:lnTo>
                  <a:pt x="19406" y="7475"/>
                </a:lnTo>
                <a:lnTo>
                  <a:pt x="19277" y="6923"/>
                </a:lnTo>
                <a:lnTo>
                  <a:pt x="19112" y="6334"/>
                </a:lnTo>
                <a:lnTo>
                  <a:pt x="18909" y="5726"/>
                </a:lnTo>
                <a:lnTo>
                  <a:pt x="18651" y="5119"/>
                </a:lnTo>
                <a:lnTo>
                  <a:pt x="18504" y="4806"/>
                </a:lnTo>
                <a:lnTo>
                  <a:pt x="18338" y="4493"/>
                </a:lnTo>
                <a:lnTo>
                  <a:pt x="18173" y="4180"/>
                </a:lnTo>
                <a:lnTo>
                  <a:pt x="17989" y="3885"/>
                </a:lnTo>
                <a:lnTo>
                  <a:pt x="17786" y="3591"/>
                </a:lnTo>
                <a:lnTo>
                  <a:pt x="17565" y="3296"/>
                </a:lnTo>
                <a:lnTo>
                  <a:pt x="17326" y="3001"/>
                </a:lnTo>
                <a:lnTo>
                  <a:pt x="17086" y="2725"/>
                </a:lnTo>
                <a:lnTo>
                  <a:pt x="16810" y="2449"/>
                </a:lnTo>
                <a:lnTo>
                  <a:pt x="16534" y="2173"/>
                </a:lnTo>
                <a:lnTo>
                  <a:pt x="16221" y="1934"/>
                </a:lnTo>
                <a:lnTo>
                  <a:pt x="15890" y="1694"/>
                </a:lnTo>
                <a:lnTo>
                  <a:pt x="15558" y="1455"/>
                </a:lnTo>
                <a:lnTo>
                  <a:pt x="15190" y="1252"/>
                </a:lnTo>
                <a:lnTo>
                  <a:pt x="14803" y="1050"/>
                </a:lnTo>
                <a:lnTo>
                  <a:pt x="14398" y="866"/>
                </a:lnTo>
                <a:lnTo>
                  <a:pt x="13883" y="663"/>
                </a:lnTo>
                <a:lnTo>
                  <a:pt x="13349" y="497"/>
                </a:lnTo>
                <a:lnTo>
                  <a:pt x="12796" y="350"/>
                </a:lnTo>
                <a:lnTo>
                  <a:pt x="12226" y="240"/>
                </a:lnTo>
                <a:lnTo>
                  <a:pt x="11655" y="148"/>
                </a:lnTo>
                <a:lnTo>
                  <a:pt x="11066" y="74"/>
                </a:lnTo>
                <a:lnTo>
                  <a:pt x="10458" y="37"/>
                </a:lnTo>
                <a:lnTo>
                  <a:pt x="9869"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8" name="Google Shape;18;p3"/>
          <p:cNvSpPr/>
          <p:nvPr/>
        </p:nvSpPr>
        <p:spPr>
          <a:xfrm>
            <a:off x="0" y="4136091"/>
            <a:ext cx="1085984" cy="1007319"/>
          </a:xfrm>
          <a:custGeom>
            <a:avLst/>
            <a:gdLst/>
            <a:ahLst/>
            <a:cxnLst/>
            <a:rect l="l" t="t" r="r" b="b"/>
            <a:pathLst>
              <a:path w="11196" h="10385" extrusionOk="0">
                <a:moveTo>
                  <a:pt x="3812" y="1"/>
                </a:moveTo>
                <a:lnTo>
                  <a:pt x="3518" y="19"/>
                </a:lnTo>
                <a:lnTo>
                  <a:pt x="2965" y="93"/>
                </a:lnTo>
                <a:lnTo>
                  <a:pt x="2431" y="203"/>
                </a:lnTo>
                <a:lnTo>
                  <a:pt x="1916" y="351"/>
                </a:lnTo>
                <a:lnTo>
                  <a:pt x="1400" y="535"/>
                </a:lnTo>
                <a:lnTo>
                  <a:pt x="922" y="756"/>
                </a:lnTo>
                <a:lnTo>
                  <a:pt x="443" y="995"/>
                </a:lnTo>
                <a:lnTo>
                  <a:pt x="1" y="1290"/>
                </a:lnTo>
                <a:lnTo>
                  <a:pt x="1" y="10385"/>
                </a:lnTo>
                <a:lnTo>
                  <a:pt x="10404" y="10385"/>
                </a:lnTo>
                <a:lnTo>
                  <a:pt x="10569" y="10017"/>
                </a:lnTo>
                <a:lnTo>
                  <a:pt x="10735" y="9630"/>
                </a:lnTo>
                <a:lnTo>
                  <a:pt x="10882" y="9225"/>
                </a:lnTo>
                <a:lnTo>
                  <a:pt x="10993" y="8820"/>
                </a:lnTo>
                <a:lnTo>
                  <a:pt x="11085" y="8397"/>
                </a:lnTo>
                <a:lnTo>
                  <a:pt x="11140" y="7973"/>
                </a:lnTo>
                <a:lnTo>
                  <a:pt x="11177" y="7550"/>
                </a:lnTo>
                <a:lnTo>
                  <a:pt x="11195" y="7108"/>
                </a:lnTo>
                <a:lnTo>
                  <a:pt x="11177" y="6740"/>
                </a:lnTo>
                <a:lnTo>
                  <a:pt x="11158" y="6390"/>
                </a:lnTo>
                <a:lnTo>
                  <a:pt x="11122" y="6021"/>
                </a:lnTo>
                <a:lnTo>
                  <a:pt x="11048" y="5672"/>
                </a:lnTo>
                <a:lnTo>
                  <a:pt x="10974" y="5340"/>
                </a:lnTo>
                <a:lnTo>
                  <a:pt x="10882" y="4990"/>
                </a:lnTo>
                <a:lnTo>
                  <a:pt x="10772" y="4659"/>
                </a:lnTo>
                <a:lnTo>
                  <a:pt x="10643" y="4346"/>
                </a:lnTo>
                <a:lnTo>
                  <a:pt x="10496" y="4033"/>
                </a:lnTo>
                <a:lnTo>
                  <a:pt x="10330" y="3720"/>
                </a:lnTo>
                <a:lnTo>
                  <a:pt x="10164" y="3425"/>
                </a:lnTo>
                <a:lnTo>
                  <a:pt x="9980" y="3131"/>
                </a:lnTo>
                <a:lnTo>
                  <a:pt x="9778" y="2855"/>
                </a:lnTo>
                <a:lnTo>
                  <a:pt x="9575" y="2578"/>
                </a:lnTo>
                <a:lnTo>
                  <a:pt x="9354" y="2321"/>
                </a:lnTo>
                <a:lnTo>
                  <a:pt x="9115" y="2081"/>
                </a:lnTo>
                <a:lnTo>
                  <a:pt x="8875" y="1842"/>
                </a:lnTo>
                <a:lnTo>
                  <a:pt x="8618" y="1621"/>
                </a:lnTo>
                <a:lnTo>
                  <a:pt x="8341" y="1419"/>
                </a:lnTo>
                <a:lnTo>
                  <a:pt x="8065" y="1216"/>
                </a:lnTo>
                <a:lnTo>
                  <a:pt x="7771" y="1032"/>
                </a:lnTo>
                <a:lnTo>
                  <a:pt x="7476" y="866"/>
                </a:lnTo>
                <a:lnTo>
                  <a:pt x="7163" y="700"/>
                </a:lnTo>
                <a:lnTo>
                  <a:pt x="6850" y="553"/>
                </a:lnTo>
                <a:lnTo>
                  <a:pt x="6537" y="424"/>
                </a:lnTo>
                <a:lnTo>
                  <a:pt x="6206" y="314"/>
                </a:lnTo>
                <a:lnTo>
                  <a:pt x="5856" y="222"/>
                </a:lnTo>
                <a:lnTo>
                  <a:pt x="5525" y="148"/>
                </a:lnTo>
                <a:lnTo>
                  <a:pt x="5175" y="74"/>
                </a:lnTo>
                <a:lnTo>
                  <a:pt x="4806" y="38"/>
                </a:lnTo>
                <a:lnTo>
                  <a:pt x="4457" y="19"/>
                </a:lnTo>
                <a:lnTo>
                  <a:pt x="4088" y="1"/>
                </a:lnTo>
                <a:close/>
              </a:path>
            </a:pathLst>
          </a:custGeom>
          <a:solidFill>
            <a:srgbClr val="1D5885">
              <a:alpha val="138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
        <p:nvSpPr>
          <p:cNvPr id="19" name="Google Shape;19;p3"/>
          <p:cNvSpPr/>
          <p:nvPr/>
        </p:nvSpPr>
        <p:spPr>
          <a:xfrm>
            <a:off x="0" y="0"/>
            <a:ext cx="1936070" cy="2500305"/>
          </a:xfrm>
          <a:custGeom>
            <a:avLst/>
            <a:gdLst/>
            <a:ahLst/>
            <a:cxnLst/>
            <a:rect l="l" t="t" r="r" b="b"/>
            <a:pathLst>
              <a:path w="19960" h="25777" extrusionOk="0">
                <a:moveTo>
                  <a:pt x="1" y="0"/>
                </a:moveTo>
                <a:lnTo>
                  <a:pt x="1" y="24727"/>
                </a:lnTo>
                <a:lnTo>
                  <a:pt x="627" y="24967"/>
                </a:lnTo>
                <a:lnTo>
                  <a:pt x="1290" y="25188"/>
                </a:lnTo>
                <a:lnTo>
                  <a:pt x="1953" y="25353"/>
                </a:lnTo>
                <a:lnTo>
                  <a:pt x="2615" y="25501"/>
                </a:lnTo>
                <a:lnTo>
                  <a:pt x="3297" y="25629"/>
                </a:lnTo>
                <a:lnTo>
                  <a:pt x="3996" y="25703"/>
                </a:lnTo>
                <a:lnTo>
                  <a:pt x="4696" y="25758"/>
                </a:lnTo>
                <a:lnTo>
                  <a:pt x="5414" y="25777"/>
                </a:lnTo>
                <a:lnTo>
                  <a:pt x="6169" y="25758"/>
                </a:lnTo>
                <a:lnTo>
                  <a:pt x="6905" y="25703"/>
                </a:lnTo>
                <a:lnTo>
                  <a:pt x="7623" y="25611"/>
                </a:lnTo>
                <a:lnTo>
                  <a:pt x="8341" y="25482"/>
                </a:lnTo>
                <a:lnTo>
                  <a:pt x="9041" y="25316"/>
                </a:lnTo>
                <a:lnTo>
                  <a:pt x="9741" y="25114"/>
                </a:lnTo>
                <a:lnTo>
                  <a:pt x="10422" y="24893"/>
                </a:lnTo>
                <a:lnTo>
                  <a:pt x="11085" y="24635"/>
                </a:lnTo>
                <a:lnTo>
                  <a:pt x="11711" y="24341"/>
                </a:lnTo>
                <a:lnTo>
                  <a:pt x="12355" y="24028"/>
                </a:lnTo>
                <a:lnTo>
                  <a:pt x="12963" y="23678"/>
                </a:lnTo>
                <a:lnTo>
                  <a:pt x="13552" y="23291"/>
                </a:lnTo>
                <a:lnTo>
                  <a:pt x="14123" y="22886"/>
                </a:lnTo>
                <a:lnTo>
                  <a:pt x="14675" y="22463"/>
                </a:lnTo>
                <a:lnTo>
                  <a:pt x="15191" y="22002"/>
                </a:lnTo>
                <a:lnTo>
                  <a:pt x="15706" y="21524"/>
                </a:lnTo>
                <a:lnTo>
                  <a:pt x="16185" y="21008"/>
                </a:lnTo>
                <a:lnTo>
                  <a:pt x="16645" y="20493"/>
                </a:lnTo>
                <a:lnTo>
                  <a:pt x="17069" y="19940"/>
                </a:lnTo>
                <a:lnTo>
                  <a:pt x="17474" y="19370"/>
                </a:lnTo>
                <a:lnTo>
                  <a:pt x="17860" y="18780"/>
                </a:lnTo>
                <a:lnTo>
                  <a:pt x="18210" y="18173"/>
                </a:lnTo>
                <a:lnTo>
                  <a:pt x="18523" y="17528"/>
                </a:lnTo>
                <a:lnTo>
                  <a:pt x="18818" y="16902"/>
                </a:lnTo>
                <a:lnTo>
                  <a:pt x="19076" y="16240"/>
                </a:lnTo>
                <a:lnTo>
                  <a:pt x="19296" y="15558"/>
                </a:lnTo>
                <a:lnTo>
                  <a:pt x="19499" y="14859"/>
                </a:lnTo>
                <a:lnTo>
                  <a:pt x="19665" y="14159"/>
                </a:lnTo>
                <a:lnTo>
                  <a:pt x="19794" y="13441"/>
                </a:lnTo>
                <a:lnTo>
                  <a:pt x="19886" y="12723"/>
                </a:lnTo>
                <a:lnTo>
                  <a:pt x="19941" y="11986"/>
                </a:lnTo>
                <a:lnTo>
                  <a:pt x="19959" y="11232"/>
                </a:lnTo>
                <a:lnTo>
                  <a:pt x="19959" y="10808"/>
                </a:lnTo>
                <a:lnTo>
                  <a:pt x="19941" y="10385"/>
                </a:lnTo>
                <a:lnTo>
                  <a:pt x="19904" y="9980"/>
                </a:lnTo>
                <a:lnTo>
                  <a:pt x="19867" y="9556"/>
                </a:lnTo>
                <a:lnTo>
                  <a:pt x="19812" y="9151"/>
                </a:lnTo>
                <a:lnTo>
                  <a:pt x="19738" y="8746"/>
                </a:lnTo>
                <a:lnTo>
                  <a:pt x="19665" y="8341"/>
                </a:lnTo>
                <a:lnTo>
                  <a:pt x="19591" y="7936"/>
                </a:lnTo>
                <a:lnTo>
                  <a:pt x="19481" y="7549"/>
                </a:lnTo>
                <a:lnTo>
                  <a:pt x="19389" y="7163"/>
                </a:lnTo>
                <a:lnTo>
                  <a:pt x="19260" y="6776"/>
                </a:lnTo>
                <a:lnTo>
                  <a:pt x="19131" y="6389"/>
                </a:lnTo>
                <a:lnTo>
                  <a:pt x="19002" y="6021"/>
                </a:lnTo>
                <a:lnTo>
                  <a:pt x="18855" y="5653"/>
                </a:lnTo>
                <a:lnTo>
                  <a:pt x="18523" y="4916"/>
                </a:lnTo>
                <a:lnTo>
                  <a:pt x="18155" y="4217"/>
                </a:lnTo>
                <a:lnTo>
                  <a:pt x="17750" y="3536"/>
                </a:lnTo>
                <a:lnTo>
                  <a:pt x="17326" y="2873"/>
                </a:lnTo>
                <a:lnTo>
                  <a:pt x="16848" y="2247"/>
                </a:lnTo>
                <a:lnTo>
                  <a:pt x="16351" y="1639"/>
                </a:lnTo>
                <a:lnTo>
                  <a:pt x="15817" y="1068"/>
                </a:lnTo>
                <a:lnTo>
                  <a:pt x="15246" y="516"/>
                </a:lnTo>
                <a:lnTo>
                  <a:pt x="14657" y="0"/>
                </a:lnTo>
                <a:close/>
              </a:path>
            </a:pathLst>
          </a:custGeom>
          <a:solidFill>
            <a:srgbClr val="1D5885">
              <a:alpha val="138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
        <p:nvSpPr>
          <p:cNvPr id="20" name="Google Shape;20;p3"/>
          <p:cNvSpPr/>
          <p:nvPr/>
        </p:nvSpPr>
        <p:spPr>
          <a:xfrm>
            <a:off x="2221739" y="0"/>
            <a:ext cx="971624" cy="843005"/>
          </a:xfrm>
          <a:custGeom>
            <a:avLst/>
            <a:gdLst/>
            <a:ahLst/>
            <a:cxnLst/>
            <a:rect l="l" t="t" r="r" b="b"/>
            <a:pathLst>
              <a:path w="10017" h="8691" extrusionOk="0">
                <a:moveTo>
                  <a:pt x="1620" y="0"/>
                </a:moveTo>
                <a:lnTo>
                  <a:pt x="1436" y="185"/>
                </a:lnTo>
                <a:lnTo>
                  <a:pt x="1252" y="369"/>
                </a:lnTo>
                <a:lnTo>
                  <a:pt x="1105" y="553"/>
                </a:lnTo>
                <a:lnTo>
                  <a:pt x="939" y="755"/>
                </a:lnTo>
                <a:lnTo>
                  <a:pt x="792" y="958"/>
                </a:lnTo>
                <a:lnTo>
                  <a:pt x="663" y="1179"/>
                </a:lnTo>
                <a:lnTo>
                  <a:pt x="553" y="1400"/>
                </a:lnTo>
                <a:lnTo>
                  <a:pt x="442" y="1639"/>
                </a:lnTo>
                <a:lnTo>
                  <a:pt x="332" y="1878"/>
                </a:lnTo>
                <a:lnTo>
                  <a:pt x="258" y="2118"/>
                </a:lnTo>
                <a:lnTo>
                  <a:pt x="166" y="2376"/>
                </a:lnTo>
                <a:lnTo>
                  <a:pt x="111" y="2615"/>
                </a:lnTo>
                <a:lnTo>
                  <a:pt x="55" y="2873"/>
                </a:lnTo>
                <a:lnTo>
                  <a:pt x="37" y="3149"/>
                </a:lnTo>
                <a:lnTo>
                  <a:pt x="0" y="3407"/>
                </a:lnTo>
                <a:lnTo>
                  <a:pt x="0" y="3683"/>
                </a:lnTo>
                <a:lnTo>
                  <a:pt x="0" y="3941"/>
                </a:lnTo>
                <a:lnTo>
                  <a:pt x="19" y="4198"/>
                </a:lnTo>
                <a:lnTo>
                  <a:pt x="55" y="4438"/>
                </a:lnTo>
                <a:lnTo>
                  <a:pt x="111" y="4695"/>
                </a:lnTo>
                <a:lnTo>
                  <a:pt x="166" y="4935"/>
                </a:lnTo>
                <a:lnTo>
                  <a:pt x="221" y="5174"/>
                </a:lnTo>
                <a:lnTo>
                  <a:pt x="313" y="5413"/>
                </a:lnTo>
                <a:lnTo>
                  <a:pt x="387" y="5634"/>
                </a:lnTo>
                <a:lnTo>
                  <a:pt x="497" y="5855"/>
                </a:lnTo>
                <a:lnTo>
                  <a:pt x="608" y="6076"/>
                </a:lnTo>
                <a:lnTo>
                  <a:pt x="718" y="6279"/>
                </a:lnTo>
                <a:lnTo>
                  <a:pt x="847" y="6481"/>
                </a:lnTo>
                <a:lnTo>
                  <a:pt x="994" y="6684"/>
                </a:lnTo>
                <a:lnTo>
                  <a:pt x="1142" y="6868"/>
                </a:lnTo>
                <a:lnTo>
                  <a:pt x="1307" y="7052"/>
                </a:lnTo>
                <a:lnTo>
                  <a:pt x="1473" y="7218"/>
                </a:lnTo>
                <a:lnTo>
                  <a:pt x="1639" y="7384"/>
                </a:lnTo>
                <a:lnTo>
                  <a:pt x="1823" y="7549"/>
                </a:lnTo>
                <a:lnTo>
                  <a:pt x="2007" y="7697"/>
                </a:lnTo>
                <a:lnTo>
                  <a:pt x="2210" y="7844"/>
                </a:lnTo>
                <a:lnTo>
                  <a:pt x="2412" y="7973"/>
                </a:lnTo>
                <a:lnTo>
                  <a:pt x="2615" y="8083"/>
                </a:lnTo>
                <a:lnTo>
                  <a:pt x="2836" y="8194"/>
                </a:lnTo>
                <a:lnTo>
                  <a:pt x="3057" y="8304"/>
                </a:lnTo>
                <a:lnTo>
                  <a:pt x="3277" y="8378"/>
                </a:lnTo>
                <a:lnTo>
                  <a:pt x="3517" y="8470"/>
                </a:lnTo>
                <a:lnTo>
                  <a:pt x="3756" y="8525"/>
                </a:lnTo>
                <a:lnTo>
                  <a:pt x="3996" y="8580"/>
                </a:lnTo>
                <a:lnTo>
                  <a:pt x="4253" y="8636"/>
                </a:lnTo>
                <a:lnTo>
                  <a:pt x="4493" y="8672"/>
                </a:lnTo>
                <a:lnTo>
                  <a:pt x="4750" y="8691"/>
                </a:lnTo>
                <a:lnTo>
                  <a:pt x="5266" y="8691"/>
                </a:lnTo>
                <a:lnTo>
                  <a:pt x="5524" y="8672"/>
                </a:lnTo>
                <a:lnTo>
                  <a:pt x="5763" y="8636"/>
                </a:lnTo>
                <a:lnTo>
                  <a:pt x="6021" y="8580"/>
                </a:lnTo>
                <a:lnTo>
                  <a:pt x="6260" y="8525"/>
                </a:lnTo>
                <a:lnTo>
                  <a:pt x="6500" y="8470"/>
                </a:lnTo>
                <a:lnTo>
                  <a:pt x="6739" y="8378"/>
                </a:lnTo>
                <a:lnTo>
                  <a:pt x="6960" y="8304"/>
                </a:lnTo>
                <a:lnTo>
                  <a:pt x="7181" y="8194"/>
                </a:lnTo>
                <a:lnTo>
                  <a:pt x="7402" y="8083"/>
                </a:lnTo>
                <a:lnTo>
                  <a:pt x="7604" y="7973"/>
                </a:lnTo>
                <a:lnTo>
                  <a:pt x="7807" y="7844"/>
                </a:lnTo>
                <a:lnTo>
                  <a:pt x="8009" y="7697"/>
                </a:lnTo>
                <a:lnTo>
                  <a:pt x="8193" y="7549"/>
                </a:lnTo>
                <a:lnTo>
                  <a:pt x="8378" y="7384"/>
                </a:lnTo>
                <a:lnTo>
                  <a:pt x="8543" y="7218"/>
                </a:lnTo>
                <a:lnTo>
                  <a:pt x="8709" y="7052"/>
                </a:lnTo>
                <a:lnTo>
                  <a:pt x="8875" y="6868"/>
                </a:lnTo>
                <a:lnTo>
                  <a:pt x="9022" y="6684"/>
                </a:lnTo>
                <a:lnTo>
                  <a:pt x="9169" y="6481"/>
                </a:lnTo>
                <a:lnTo>
                  <a:pt x="9298" y="6279"/>
                </a:lnTo>
                <a:lnTo>
                  <a:pt x="9409" y="6076"/>
                </a:lnTo>
                <a:lnTo>
                  <a:pt x="9519" y="5855"/>
                </a:lnTo>
                <a:lnTo>
                  <a:pt x="9630" y="5634"/>
                </a:lnTo>
                <a:lnTo>
                  <a:pt x="9703" y="5413"/>
                </a:lnTo>
                <a:lnTo>
                  <a:pt x="9795" y="5174"/>
                </a:lnTo>
                <a:lnTo>
                  <a:pt x="9850" y="4935"/>
                </a:lnTo>
                <a:lnTo>
                  <a:pt x="9906" y="4695"/>
                </a:lnTo>
                <a:lnTo>
                  <a:pt x="9961" y="4438"/>
                </a:lnTo>
                <a:lnTo>
                  <a:pt x="9998" y="4198"/>
                </a:lnTo>
                <a:lnTo>
                  <a:pt x="10016" y="3941"/>
                </a:lnTo>
                <a:lnTo>
                  <a:pt x="10016" y="3683"/>
                </a:lnTo>
                <a:lnTo>
                  <a:pt x="10016" y="3407"/>
                </a:lnTo>
                <a:lnTo>
                  <a:pt x="9979" y="3149"/>
                </a:lnTo>
                <a:lnTo>
                  <a:pt x="9961" y="2873"/>
                </a:lnTo>
                <a:lnTo>
                  <a:pt x="9906" y="2615"/>
                </a:lnTo>
                <a:lnTo>
                  <a:pt x="9850" y="2376"/>
                </a:lnTo>
                <a:lnTo>
                  <a:pt x="9758" y="2118"/>
                </a:lnTo>
                <a:lnTo>
                  <a:pt x="9685" y="1878"/>
                </a:lnTo>
                <a:lnTo>
                  <a:pt x="9574" y="1639"/>
                </a:lnTo>
                <a:lnTo>
                  <a:pt x="9464" y="1400"/>
                </a:lnTo>
                <a:lnTo>
                  <a:pt x="9353" y="1179"/>
                </a:lnTo>
                <a:lnTo>
                  <a:pt x="9224" y="958"/>
                </a:lnTo>
                <a:lnTo>
                  <a:pt x="9077" y="755"/>
                </a:lnTo>
                <a:lnTo>
                  <a:pt x="8911" y="553"/>
                </a:lnTo>
                <a:lnTo>
                  <a:pt x="8764" y="369"/>
                </a:lnTo>
                <a:lnTo>
                  <a:pt x="8580" y="185"/>
                </a:lnTo>
                <a:lnTo>
                  <a:pt x="8396" y="0"/>
                </a:lnTo>
                <a:close/>
              </a:path>
            </a:pathLst>
          </a:custGeom>
          <a:solidFill>
            <a:srgbClr val="1D5885">
              <a:alpha val="1385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
        <p:nvSpPr>
          <p:cNvPr id="21" name="Google Shape;21;p3"/>
          <p:cNvSpPr/>
          <p:nvPr/>
        </p:nvSpPr>
        <p:spPr>
          <a:xfrm>
            <a:off x="1680587" y="3914645"/>
            <a:ext cx="1491337" cy="1228764"/>
          </a:xfrm>
          <a:custGeom>
            <a:avLst/>
            <a:gdLst/>
            <a:ahLst/>
            <a:cxnLst/>
            <a:rect l="l" t="t" r="r" b="b"/>
            <a:pathLst>
              <a:path w="15375" h="12668" extrusionOk="0">
                <a:moveTo>
                  <a:pt x="6500" y="1"/>
                </a:moveTo>
                <a:lnTo>
                  <a:pt x="6187" y="167"/>
                </a:lnTo>
                <a:lnTo>
                  <a:pt x="5837" y="406"/>
                </a:lnTo>
                <a:lnTo>
                  <a:pt x="5377" y="719"/>
                </a:lnTo>
                <a:lnTo>
                  <a:pt x="4843" y="1105"/>
                </a:lnTo>
                <a:lnTo>
                  <a:pt x="4254" y="1603"/>
                </a:lnTo>
                <a:lnTo>
                  <a:pt x="3941" y="1879"/>
                </a:lnTo>
                <a:lnTo>
                  <a:pt x="3609" y="2173"/>
                </a:lnTo>
                <a:lnTo>
                  <a:pt x="3296" y="2486"/>
                </a:lnTo>
                <a:lnTo>
                  <a:pt x="2965" y="2818"/>
                </a:lnTo>
                <a:lnTo>
                  <a:pt x="2652" y="3186"/>
                </a:lnTo>
                <a:lnTo>
                  <a:pt x="2339" y="3573"/>
                </a:lnTo>
                <a:lnTo>
                  <a:pt x="2026" y="3978"/>
                </a:lnTo>
                <a:lnTo>
                  <a:pt x="1731" y="4401"/>
                </a:lnTo>
                <a:lnTo>
                  <a:pt x="1455" y="4843"/>
                </a:lnTo>
                <a:lnTo>
                  <a:pt x="1179" y="5303"/>
                </a:lnTo>
                <a:lnTo>
                  <a:pt x="939" y="5782"/>
                </a:lnTo>
                <a:lnTo>
                  <a:pt x="718" y="6298"/>
                </a:lnTo>
                <a:lnTo>
                  <a:pt x="516" y="6813"/>
                </a:lnTo>
                <a:lnTo>
                  <a:pt x="350" y="7365"/>
                </a:lnTo>
                <a:lnTo>
                  <a:pt x="203" y="7936"/>
                </a:lnTo>
                <a:lnTo>
                  <a:pt x="92" y="8525"/>
                </a:lnTo>
                <a:lnTo>
                  <a:pt x="19" y="9133"/>
                </a:lnTo>
                <a:lnTo>
                  <a:pt x="0" y="9759"/>
                </a:lnTo>
                <a:lnTo>
                  <a:pt x="0" y="10403"/>
                </a:lnTo>
                <a:lnTo>
                  <a:pt x="19" y="10735"/>
                </a:lnTo>
                <a:lnTo>
                  <a:pt x="56" y="11066"/>
                </a:lnTo>
                <a:lnTo>
                  <a:pt x="111" y="11471"/>
                </a:lnTo>
                <a:lnTo>
                  <a:pt x="185" y="11858"/>
                </a:lnTo>
                <a:lnTo>
                  <a:pt x="258" y="12263"/>
                </a:lnTo>
                <a:lnTo>
                  <a:pt x="369" y="12668"/>
                </a:lnTo>
                <a:lnTo>
                  <a:pt x="15209" y="12668"/>
                </a:lnTo>
                <a:lnTo>
                  <a:pt x="15264" y="12245"/>
                </a:lnTo>
                <a:lnTo>
                  <a:pt x="15319" y="11821"/>
                </a:lnTo>
                <a:lnTo>
                  <a:pt x="15337" y="11398"/>
                </a:lnTo>
                <a:lnTo>
                  <a:pt x="15356" y="10974"/>
                </a:lnTo>
                <a:lnTo>
                  <a:pt x="15374" y="10551"/>
                </a:lnTo>
                <a:lnTo>
                  <a:pt x="15356" y="10127"/>
                </a:lnTo>
                <a:lnTo>
                  <a:pt x="15337" y="9722"/>
                </a:lnTo>
                <a:lnTo>
                  <a:pt x="15301" y="9317"/>
                </a:lnTo>
                <a:lnTo>
                  <a:pt x="15245" y="8986"/>
                </a:lnTo>
                <a:lnTo>
                  <a:pt x="15209" y="8654"/>
                </a:lnTo>
                <a:lnTo>
                  <a:pt x="15061" y="8028"/>
                </a:lnTo>
                <a:lnTo>
                  <a:pt x="14896" y="7421"/>
                </a:lnTo>
                <a:lnTo>
                  <a:pt x="14675" y="6850"/>
                </a:lnTo>
                <a:lnTo>
                  <a:pt x="14435" y="6298"/>
                </a:lnTo>
                <a:lnTo>
                  <a:pt x="14177" y="5782"/>
                </a:lnTo>
                <a:lnTo>
                  <a:pt x="13883" y="5285"/>
                </a:lnTo>
                <a:lnTo>
                  <a:pt x="13570" y="4825"/>
                </a:lnTo>
                <a:lnTo>
                  <a:pt x="13238" y="4383"/>
                </a:lnTo>
                <a:lnTo>
                  <a:pt x="12889" y="3959"/>
                </a:lnTo>
                <a:lnTo>
                  <a:pt x="12520" y="3573"/>
                </a:lnTo>
                <a:lnTo>
                  <a:pt x="12152" y="3204"/>
                </a:lnTo>
                <a:lnTo>
                  <a:pt x="11766" y="2855"/>
                </a:lnTo>
                <a:lnTo>
                  <a:pt x="11379" y="2523"/>
                </a:lnTo>
                <a:lnTo>
                  <a:pt x="10992" y="2229"/>
                </a:lnTo>
                <a:lnTo>
                  <a:pt x="10587" y="1952"/>
                </a:lnTo>
                <a:lnTo>
                  <a:pt x="10201" y="1695"/>
                </a:lnTo>
                <a:lnTo>
                  <a:pt x="9814" y="1455"/>
                </a:lnTo>
                <a:lnTo>
                  <a:pt x="9427" y="1234"/>
                </a:lnTo>
                <a:lnTo>
                  <a:pt x="9059" y="1050"/>
                </a:lnTo>
                <a:lnTo>
                  <a:pt x="8378" y="700"/>
                </a:lnTo>
                <a:lnTo>
                  <a:pt x="7770" y="443"/>
                </a:lnTo>
                <a:lnTo>
                  <a:pt x="7236" y="240"/>
                </a:lnTo>
                <a:lnTo>
                  <a:pt x="6850" y="93"/>
                </a:lnTo>
                <a:lnTo>
                  <a:pt x="6500"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2" name="Google Shape;22;p3"/>
          <p:cNvSpPr txBox="1">
            <a:spLocks noGrp="1"/>
          </p:cNvSpPr>
          <p:nvPr>
            <p:ph type="ctrTitle"/>
          </p:nvPr>
        </p:nvSpPr>
        <p:spPr>
          <a:xfrm>
            <a:off x="5349175" y="1964350"/>
            <a:ext cx="3108900" cy="1159800"/>
          </a:xfrm>
          <a:prstGeom prst="rect">
            <a:avLst/>
          </a:prstGeom>
        </p:spPr>
        <p:txBody>
          <a:bodyPr spcFirstLastPara="1" wrap="square" lIns="91425" tIns="91425" rIns="91425" bIns="91425" anchor="b" anchorCtr="0">
            <a:noAutofit/>
          </a:bodyPr>
          <a:lstStyle>
            <a:lvl1pPr lvl="0" rtl="0">
              <a:spcBef>
                <a:spcPts val="0"/>
              </a:spcBef>
              <a:spcAft>
                <a:spcPts val="0"/>
              </a:spcAft>
              <a:buClr>
                <a:schemeClr val="lt1"/>
              </a:buClr>
              <a:buSzPts val="4000"/>
              <a:buNone/>
              <a:defRPr sz="4000">
                <a:solidFill>
                  <a:schemeClr val="lt1"/>
                </a:solidFill>
              </a:defRPr>
            </a:lvl1pPr>
            <a:lvl2pPr lvl="1" rtl="0">
              <a:spcBef>
                <a:spcPts val="0"/>
              </a:spcBef>
              <a:spcAft>
                <a:spcPts val="0"/>
              </a:spcAft>
              <a:buClr>
                <a:schemeClr val="lt1"/>
              </a:buClr>
              <a:buSzPts val="4000"/>
              <a:buNone/>
              <a:defRPr sz="4000">
                <a:solidFill>
                  <a:schemeClr val="lt1"/>
                </a:solidFill>
              </a:defRPr>
            </a:lvl2pPr>
            <a:lvl3pPr lvl="2" rtl="0">
              <a:spcBef>
                <a:spcPts val="0"/>
              </a:spcBef>
              <a:spcAft>
                <a:spcPts val="0"/>
              </a:spcAft>
              <a:buClr>
                <a:schemeClr val="lt1"/>
              </a:buClr>
              <a:buSzPts val="4000"/>
              <a:buNone/>
              <a:defRPr sz="4000">
                <a:solidFill>
                  <a:schemeClr val="lt1"/>
                </a:solidFill>
              </a:defRPr>
            </a:lvl3pPr>
            <a:lvl4pPr lvl="3" rtl="0">
              <a:spcBef>
                <a:spcPts val="0"/>
              </a:spcBef>
              <a:spcAft>
                <a:spcPts val="0"/>
              </a:spcAft>
              <a:buClr>
                <a:schemeClr val="lt1"/>
              </a:buClr>
              <a:buSzPts val="4000"/>
              <a:buNone/>
              <a:defRPr sz="4000">
                <a:solidFill>
                  <a:schemeClr val="lt1"/>
                </a:solidFill>
              </a:defRPr>
            </a:lvl4pPr>
            <a:lvl5pPr lvl="4" rtl="0">
              <a:spcBef>
                <a:spcPts val="0"/>
              </a:spcBef>
              <a:spcAft>
                <a:spcPts val="0"/>
              </a:spcAft>
              <a:buClr>
                <a:schemeClr val="lt1"/>
              </a:buClr>
              <a:buSzPts val="4000"/>
              <a:buNone/>
              <a:defRPr sz="4000">
                <a:solidFill>
                  <a:schemeClr val="lt1"/>
                </a:solidFill>
              </a:defRPr>
            </a:lvl5pPr>
            <a:lvl6pPr lvl="5" rtl="0">
              <a:spcBef>
                <a:spcPts val="0"/>
              </a:spcBef>
              <a:spcAft>
                <a:spcPts val="0"/>
              </a:spcAft>
              <a:buClr>
                <a:schemeClr val="lt1"/>
              </a:buClr>
              <a:buSzPts val="4000"/>
              <a:buNone/>
              <a:defRPr sz="4000">
                <a:solidFill>
                  <a:schemeClr val="lt1"/>
                </a:solidFill>
              </a:defRPr>
            </a:lvl6pPr>
            <a:lvl7pPr lvl="6" rtl="0">
              <a:spcBef>
                <a:spcPts val="0"/>
              </a:spcBef>
              <a:spcAft>
                <a:spcPts val="0"/>
              </a:spcAft>
              <a:buClr>
                <a:schemeClr val="lt1"/>
              </a:buClr>
              <a:buSzPts val="4000"/>
              <a:buNone/>
              <a:defRPr sz="4000">
                <a:solidFill>
                  <a:schemeClr val="lt1"/>
                </a:solidFill>
              </a:defRPr>
            </a:lvl7pPr>
            <a:lvl8pPr lvl="7" rtl="0">
              <a:spcBef>
                <a:spcPts val="0"/>
              </a:spcBef>
              <a:spcAft>
                <a:spcPts val="0"/>
              </a:spcAft>
              <a:buClr>
                <a:schemeClr val="lt1"/>
              </a:buClr>
              <a:buSzPts val="4000"/>
              <a:buNone/>
              <a:defRPr sz="4000">
                <a:solidFill>
                  <a:schemeClr val="lt1"/>
                </a:solidFill>
              </a:defRPr>
            </a:lvl8pPr>
            <a:lvl9pPr lvl="8" rtl="0">
              <a:spcBef>
                <a:spcPts val="0"/>
              </a:spcBef>
              <a:spcAft>
                <a:spcPts val="0"/>
              </a:spcAft>
              <a:buClr>
                <a:schemeClr val="lt1"/>
              </a:buClr>
              <a:buSzPts val="4000"/>
              <a:buNone/>
              <a:defRPr sz="4000">
                <a:solidFill>
                  <a:schemeClr val="lt1"/>
                </a:solidFill>
              </a:defRPr>
            </a:lvl9pPr>
          </a:lstStyle>
          <a:p>
            <a:endParaRPr/>
          </a:p>
        </p:txBody>
      </p:sp>
      <p:sp>
        <p:nvSpPr>
          <p:cNvPr id="23" name="Google Shape;23;p3"/>
          <p:cNvSpPr txBox="1">
            <a:spLocks noGrp="1"/>
          </p:cNvSpPr>
          <p:nvPr>
            <p:ph type="subTitle" idx="1"/>
          </p:nvPr>
        </p:nvSpPr>
        <p:spPr>
          <a:xfrm>
            <a:off x="5349175" y="3221054"/>
            <a:ext cx="3108900" cy="784800"/>
          </a:xfrm>
          <a:prstGeom prst="rect">
            <a:avLst/>
          </a:prstGeom>
        </p:spPr>
        <p:txBody>
          <a:bodyPr spcFirstLastPara="1" wrap="square" lIns="91425" tIns="91425" rIns="91425" bIns="91425" anchor="t" anchorCtr="0">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1800"/>
              <a:buNone/>
              <a:defRPr sz="1800">
                <a:solidFill>
                  <a:schemeClr val="lt1"/>
                </a:solidFill>
              </a:defRPr>
            </a:lvl2pPr>
            <a:lvl3pPr lvl="2" rtl="0">
              <a:spcBef>
                <a:spcPts val="0"/>
              </a:spcBef>
              <a:spcAft>
                <a:spcPts val="0"/>
              </a:spcAft>
              <a:buClr>
                <a:schemeClr val="lt1"/>
              </a:buClr>
              <a:buSzPts val="1800"/>
              <a:buNone/>
              <a:defRPr sz="1800">
                <a:solidFill>
                  <a:schemeClr val="lt1"/>
                </a:solidFill>
              </a:defRPr>
            </a:lvl3pPr>
            <a:lvl4pPr lvl="3" rtl="0">
              <a:spcBef>
                <a:spcPts val="0"/>
              </a:spcBef>
              <a:spcAft>
                <a:spcPts val="0"/>
              </a:spcAft>
              <a:buClr>
                <a:schemeClr val="lt1"/>
              </a:buClr>
              <a:buSzPts val="1800"/>
              <a:buNone/>
              <a:defRPr sz="1800">
                <a:solidFill>
                  <a:schemeClr val="lt1"/>
                </a:solidFill>
              </a:defRPr>
            </a:lvl4pPr>
            <a:lvl5pPr lvl="4" rtl="0">
              <a:spcBef>
                <a:spcPts val="0"/>
              </a:spcBef>
              <a:spcAft>
                <a:spcPts val="0"/>
              </a:spcAft>
              <a:buClr>
                <a:schemeClr val="lt1"/>
              </a:buClr>
              <a:buSzPts val="1800"/>
              <a:buNone/>
              <a:defRPr sz="1800">
                <a:solidFill>
                  <a:schemeClr val="lt1"/>
                </a:solidFill>
              </a:defRPr>
            </a:lvl5pPr>
            <a:lvl6pPr lvl="5" rtl="0">
              <a:spcBef>
                <a:spcPts val="0"/>
              </a:spcBef>
              <a:spcAft>
                <a:spcPts val="0"/>
              </a:spcAft>
              <a:buClr>
                <a:schemeClr val="lt1"/>
              </a:buClr>
              <a:buSzPts val="1800"/>
              <a:buNone/>
              <a:defRPr sz="1800">
                <a:solidFill>
                  <a:schemeClr val="lt1"/>
                </a:solidFill>
              </a:defRPr>
            </a:lvl6pPr>
            <a:lvl7pPr lvl="6" rtl="0">
              <a:spcBef>
                <a:spcPts val="0"/>
              </a:spcBef>
              <a:spcAft>
                <a:spcPts val="0"/>
              </a:spcAft>
              <a:buClr>
                <a:schemeClr val="lt1"/>
              </a:buClr>
              <a:buSzPts val="1800"/>
              <a:buNone/>
              <a:defRPr sz="1800">
                <a:solidFill>
                  <a:schemeClr val="lt1"/>
                </a:solidFill>
              </a:defRPr>
            </a:lvl7pPr>
            <a:lvl8pPr lvl="7" rtl="0">
              <a:spcBef>
                <a:spcPts val="0"/>
              </a:spcBef>
              <a:spcAft>
                <a:spcPts val="0"/>
              </a:spcAft>
              <a:buClr>
                <a:schemeClr val="lt1"/>
              </a:buClr>
              <a:buSzPts val="1800"/>
              <a:buNone/>
              <a:defRPr sz="1800">
                <a:solidFill>
                  <a:schemeClr val="lt1"/>
                </a:solidFill>
              </a:defRPr>
            </a:lvl8pPr>
            <a:lvl9pPr lvl="8" rtl="0">
              <a:spcBef>
                <a:spcPts val="0"/>
              </a:spcBef>
              <a:spcAft>
                <a:spcPts val="0"/>
              </a:spcAft>
              <a:buClr>
                <a:schemeClr val="lt1"/>
              </a:buClr>
              <a:buSzPts val="1800"/>
              <a:buNone/>
              <a:defRPr sz="1800">
                <a:solidFill>
                  <a:schemeClr val="lt1"/>
                </a:solidFill>
              </a:defRPr>
            </a:lvl9pPr>
          </a:lstStyle>
          <a:p>
            <a:endParaRPr/>
          </a:p>
        </p:txBody>
      </p:sp>
    </p:spTree>
    <p:extLst>
      <p:ext uri="{BB962C8B-B14F-4D97-AF65-F5344CB8AC3E}">
        <p14:creationId xmlns:p14="http://schemas.microsoft.com/office/powerpoint/2010/main" val="3771774675"/>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matchingName="Quote">
  <p:cSld name="Quote">
    <p:spTree>
      <p:nvGrpSpPr>
        <p:cNvPr id="1" name="Shape 24"/>
        <p:cNvGrpSpPr/>
        <p:nvPr/>
      </p:nvGrpSpPr>
      <p:grpSpPr>
        <a:xfrm>
          <a:off x="0" y="0"/>
          <a:ext cx="0" cy="0"/>
          <a:chOff x="0" y="0"/>
          <a:chExt cx="0" cy="0"/>
        </a:xfrm>
      </p:grpSpPr>
      <p:sp>
        <p:nvSpPr>
          <p:cNvPr id="25" name="Google Shape;25;p4"/>
          <p:cNvSpPr/>
          <p:nvPr/>
        </p:nvSpPr>
        <p:spPr>
          <a:xfrm>
            <a:off x="0" y="0"/>
            <a:ext cx="9144093" cy="5143522"/>
          </a:xfrm>
          <a:custGeom>
            <a:avLst/>
            <a:gdLst/>
            <a:ahLst/>
            <a:cxnLst/>
            <a:rect l="l" t="t" r="r" b="b"/>
            <a:pathLst>
              <a:path w="94269" h="53026" extrusionOk="0">
                <a:moveTo>
                  <a:pt x="13957" y="6721"/>
                </a:moveTo>
                <a:lnTo>
                  <a:pt x="14436" y="6960"/>
                </a:lnTo>
                <a:lnTo>
                  <a:pt x="14988" y="7255"/>
                </a:lnTo>
                <a:lnTo>
                  <a:pt x="15706" y="7660"/>
                </a:lnTo>
                <a:lnTo>
                  <a:pt x="16590" y="8157"/>
                </a:lnTo>
                <a:lnTo>
                  <a:pt x="17584" y="8746"/>
                </a:lnTo>
                <a:lnTo>
                  <a:pt x="18652" y="9446"/>
                </a:lnTo>
                <a:lnTo>
                  <a:pt x="19794" y="10219"/>
                </a:lnTo>
                <a:lnTo>
                  <a:pt x="20383" y="10642"/>
                </a:lnTo>
                <a:lnTo>
                  <a:pt x="20972" y="11084"/>
                </a:lnTo>
                <a:lnTo>
                  <a:pt x="21580" y="11526"/>
                </a:lnTo>
                <a:lnTo>
                  <a:pt x="22169" y="12005"/>
                </a:lnTo>
                <a:lnTo>
                  <a:pt x="22758" y="12502"/>
                </a:lnTo>
                <a:lnTo>
                  <a:pt x="23329" y="13018"/>
                </a:lnTo>
                <a:lnTo>
                  <a:pt x="23899" y="13533"/>
                </a:lnTo>
                <a:lnTo>
                  <a:pt x="24452" y="14085"/>
                </a:lnTo>
                <a:lnTo>
                  <a:pt x="24986" y="14638"/>
                </a:lnTo>
                <a:lnTo>
                  <a:pt x="25483" y="15208"/>
                </a:lnTo>
                <a:lnTo>
                  <a:pt x="25962" y="15798"/>
                </a:lnTo>
                <a:lnTo>
                  <a:pt x="26422" y="16405"/>
                </a:lnTo>
                <a:lnTo>
                  <a:pt x="26845" y="17013"/>
                </a:lnTo>
                <a:lnTo>
                  <a:pt x="27232" y="17639"/>
                </a:lnTo>
                <a:lnTo>
                  <a:pt x="27582" y="18283"/>
                </a:lnTo>
                <a:lnTo>
                  <a:pt x="27729" y="18596"/>
                </a:lnTo>
                <a:lnTo>
                  <a:pt x="27876" y="18928"/>
                </a:lnTo>
                <a:lnTo>
                  <a:pt x="28005" y="19241"/>
                </a:lnTo>
                <a:lnTo>
                  <a:pt x="28134" y="19572"/>
                </a:lnTo>
                <a:lnTo>
                  <a:pt x="28245" y="19885"/>
                </a:lnTo>
                <a:lnTo>
                  <a:pt x="28337" y="20216"/>
                </a:lnTo>
                <a:lnTo>
                  <a:pt x="28484" y="20842"/>
                </a:lnTo>
                <a:lnTo>
                  <a:pt x="28594" y="21468"/>
                </a:lnTo>
                <a:lnTo>
                  <a:pt x="28668" y="22094"/>
                </a:lnTo>
                <a:lnTo>
                  <a:pt x="28686" y="22702"/>
                </a:lnTo>
                <a:lnTo>
                  <a:pt x="28686" y="23291"/>
                </a:lnTo>
                <a:lnTo>
                  <a:pt x="28650" y="23880"/>
                </a:lnTo>
                <a:lnTo>
                  <a:pt x="28576" y="24451"/>
                </a:lnTo>
                <a:lnTo>
                  <a:pt x="28465" y="25003"/>
                </a:lnTo>
                <a:lnTo>
                  <a:pt x="28337" y="25556"/>
                </a:lnTo>
                <a:lnTo>
                  <a:pt x="28189" y="26090"/>
                </a:lnTo>
                <a:lnTo>
                  <a:pt x="28024" y="26587"/>
                </a:lnTo>
                <a:lnTo>
                  <a:pt x="27839" y="27084"/>
                </a:lnTo>
                <a:lnTo>
                  <a:pt x="27637" y="27563"/>
                </a:lnTo>
                <a:lnTo>
                  <a:pt x="27434" y="28023"/>
                </a:lnTo>
                <a:lnTo>
                  <a:pt x="27213" y="28446"/>
                </a:lnTo>
                <a:lnTo>
                  <a:pt x="26974" y="28870"/>
                </a:lnTo>
                <a:lnTo>
                  <a:pt x="26753" y="29257"/>
                </a:lnTo>
                <a:lnTo>
                  <a:pt x="26514" y="29625"/>
                </a:lnTo>
                <a:lnTo>
                  <a:pt x="26072" y="30288"/>
                </a:lnTo>
                <a:lnTo>
                  <a:pt x="25649" y="30840"/>
                </a:lnTo>
                <a:lnTo>
                  <a:pt x="25299" y="31300"/>
                </a:lnTo>
                <a:lnTo>
                  <a:pt x="25004" y="31632"/>
                </a:lnTo>
                <a:lnTo>
                  <a:pt x="24746" y="31889"/>
                </a:lnTo>
                <a:lnTo>
                  <a:pt x="24378" y="31889"/>
                </a:lnTo>
                <a:lnTo>
                  <a:pt x="23936" y="31871"/>
                </a:lnTo>
                <a:lnTo>
                  <a:pt x="23365" y="31834"/>
                </a:lnTo>
                <a:lnTo>
                  <a:pt x="22666" y="31742"/>
                </a:lnTo>
                <a:lnTo>
                  <a:pt x="21874" y="31613"/>
                </a:lnTo>
                <a:lnTo>
                  <a:pt x="21451" y="31521"/>
                </a:lnTo>
                <a:lnTo>
                  <a:pt x="21009" y="31429"/>
                </a:lnTo>
                <a:lnTo>
                  <a:pt x="20548" y="31300"/>
                </a:lnTo>
                <a:lnTo>
                  <a:pt x="20088" y="31171"/>
                </a:lnTo>
                <a:lnTo>
                  <a:pt x="19609" y="31006"/>
                </a:lnTo>
                <a:lnTo>
                  <a:pt x="19131" y="30822"/>
                </a:lnTo>
                <a:lnTo>
                  <a:pt x="18634" y="30619"/>
                </a:lnTo>
                <a:lnTo>
                  <a:pt x="18155" y="30380"/>
                </a:lnTo>
                <a:lnTo>
                  <a:pt x="17676" y="30122"/>
                </a:lnTo>
                <a:lnTo>
                  <a:pt x="17198" y="29846"/>
                </a:lnTo>
                <a:lnTo>
                  <a:pt x="16719" y="29533"/>
                </a:lnTo>
                <a:lnTo>
                  <a:pt x="16259" y="29201"/>
                </a:lnTo>
                <a:lnTo>
                  <a:pt x="15798" y="28815"/>
                </a:lnTo>
                <a:lnTo>
                  <a:pt x="15356" y="28410"/>
                </a:lnTo>
                <a:lnTo>
                  <a:pt x="14951" y="27968"/>
                </a:lnTo>
                <a:lnTo>
                  <a:pt x="14546" y="27507"/>
                </a:lnTo>
                <a:lnTo>
                  <a:pt x="14160" y="26992"/>
                </a:lnTo>
                <a:lnTo>
                  <a:pt x="13810" y="26440"/>
                </a:lnTo>
                <a:lnTo>
                  <a:pt x="13644" y="26145"/>
                </a:lnTo>
                <a:lnTo>
                  <a:pt x="13478" y="25850"/>
                </a:lnTo>
                <a:lnTo>
                  <a:pt x="13331" y="25537"/>
                </a:lnTo>
                <a:lnTo>
                  <a:pt x="13184" y="25224"/>
                </a:lnTo>
                <a:lnTo>
                  <a:pt x="13055" y="24893"/>
                </a:lnTo>
                <a:lnTo>
                  <a:pt x="12926" y="24562"/>
                </a:lnTo>
                <a:lnTo>
                  <a:pt x="12705" y="23862"/>
                </a:lnTo>
                <a:lnTo>
                  <a:pt x="12521" y="23162"/>
                </a:lnTo>
                <a:lnTo>
                  <a:pt x="12374" y="22426"/>
                </a:lnTo>
                <a:lnTo>
                  <a:pt x="12245" y="21689"/>
                </a:lnTo>
                <a:lnTo>
                  <a:pt x="12153" y="20935"/>
                </a:lnTo>
                <a:lnTo>
                  <a:pt x="12097" y="20161"/>
                </a:lnTo>
                <a:lnTo>
                  <a:pt x="12061" y="19388"/>
                </a:lnTo>
                <a:lnTo>
                  <a:pt x="12042" y="18615"/>
                </a:lnTo>
                <a:lnTo>
                  <a:pt x="12042" y="17841"/>
                </a:lnTo>
                <a:lnTo>
                  <a:pt x="12079" y="17086"/>
                </a:lnTo>
                <a:lnTo>
                  <a:pt x="12116" y="16313"/>
                </a:lnTo>
                <a:lnTo>
                  <a:pt x="12190" y="15558"/>
                </a:lnTo>
                <a:lnTo>
                  <a:pt x="12263" y="14803"/>
                </a:lnTo>
                <a:lnTo>
                  <a:pt x="12355" y="14085"/>
                </a:lnTo>
                <a:lnTo>
                  <a:pt x="12466" y="13367"/>
                </a:lnTo>
                <a:lnTo>
                  <a:pt x="12687" y="12005"/>
                </a:lnTo>
                <a:lnTo>
                  <a:pt x="12926" y="10753"/>
                </a:lnTo>
                <a:lnTo>
                  <a:pt x="13184" y="9611"/>
                </a:lnTo>
                <a:lnTo>
                  <a:pt x="13423" y="8636"/>
                </a:lnTo>
                <a:lnTo>
                  <a:pt x="13626" y="7844"/>
                </a:lnTo>
                <a:lnTo>
                  <a:pt x="13810" y="7236"/>
                </a:lnTo>
                <a:lnTo>
                  <a:pt x="13957" y="6721"/>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6" name="Google Shape;26;p4"/>
          <p:cNvSpPr/>
          <p:nvPr/>
        </p:nvSpPr>
        <p:spPr>
          <a:xfrm>
            <a:off x="1650244" y="3237827"/>
            <a:ext cx="930521" cy="1355672"/>
          </a:xfrm>
          <a:custGeom>
            <a:avLst/>
            <a:gdLst/>
            <a:ahLst/>
            <a:cxnLst/>
            <a:rect l="l" t="t" r="r" b="b"/>
            <a:pathLst>
              <a:path w="9593" h="13976" extrusionOk="0">
                <a:moveTo>
                  <a:pt x="7163" y="1"/>
                </a:moveTo>
                <a:lnTo>
                  <a:pt x="6610" y="19"/>
                </a:lnTo>
                <a:lnTo>
                  <a:pt x="6260" y="56"/>
                </a:lnTo>
                <a:lnTo>
                  <a:pt x="5874" y="111"/>
                </a:lnTo>
                <a:lnTo>
                  <a:pt x="5469" y="166"/>
                </a:lnTo>
                <a:lnTo>
                  <a:pt x="5027" y="277"/>
                </a:lnTo>
                <a:lnTo>
                  <a:pt x="4585" y="387"/>
                </a:lnTo>
                <a:lnTo>
                  <a:pt x="4125" y="553"/>
                </a:lnTo>
                <a:lnTo>
                  <a:pt x="3664" y="756"/>
                </a:lnTo>
                <a:lnTo>
                  <a:pt x="3204" y="995"/>
                </a:lnTo>
                <a:lnTo>
                  <a:pt x="2983" y="1124"/>
                </a:lnTo>
                <a:lnTo>
                  <a:pt x="2762" y="1271"/>
                </a:lnTo>
                <a:lnTo>
                  <a:pt x="2541" y="1418"/>
                </a:lnTo>
                <a:lnTo>
                  <a:pt x="2320" y="1603"/>
                </a:lnTo>
                <a:lnTo>
                  <a:pt x="2118" y="1787"/>
                </a:lnTo>
                <a:lnTo>
                  <a:pt x="1915" y="1971"/>
                </a:lnTo>
                <a:lnTo>
                  <a:pt x="1713" y="2192"/>
                </a:lnTo>
                <a:lnTo>
                  <a:pt x="1529" y="2413"/>
                </a:lnTo>
                <a:lnTo>
                  <a:pt x="1344" y="2652"/>
                </a:lnTo>
                <a:lnTo>
                  <a:pt x="1160" y="2910"/>
                </a:lnTo>
                <a:lnTo>
                  <a:pt x="1013" y="3186"/>
                </a:lnTo>
                <a:lnTo>
                  <a:pt x="866" y="3462"/>
                </a:lnTo>
                <a:lnTo>
                  <a:pt x="700" y="3830"/>
                </a:lnTo>
                <a:lnTo>
                  <a:pt x="553" y="4217"/>
                </a:lnTo>
                <a:lnTo>
                  <a:pt x="424" y="4622"/>
                </a:lnTo>
                <a:lnTo>
                  <a:pt x="313" y="5027"/>
                </a:lnTo>
                <a:lnTo>
                  <a:pt x="221" y="5451"/>
                </a:lnTo>
                <a:lnTo>
                  <a:pt x="148" y="5874"/>
                </a:lnTo>
                <a:lnTo>
                  <a:pt x="92" y="6298"/>
                </a:lnTo>
                <a:lnTo>
                  <a:pt x="56" y="6739"/>
                </a:lnTo>
                <a:lnTo>
                  <a:pt x="19" y="7181"/>
                </a:lnTo>
                <a:lnTo>
                  <a:pt x="0" y="7605"/>
                </a:lnTo>
                <a:lnTo>
                  <a:pt x="0" y="8489"/>
                </a:lnTo>
                <a:lnTo>
                  <a:pt x="37" y="9335"/>
                </a:lnTo>
                <a:lnTo>
                  <a:pt x="111" y="10164"/>
                </a:lnTo>
                <a:lnTo>
                  <a:pt x="185" y="10937"/>
                </a:lnTo>
                <a:lnTo>
                  <a:pt x="295" y="11655"/>
                </a:lnTo>
                <a:lnTo>
                  <a:pt x="405" y="12318"/>
                </a:lnTo>
                <a:lnTo>
                  <a:pt x="516" y="12871"/>
                </a:lnTo>
                <a:lnTo>
                  <a:pt x="682" y="13681"/>
                </a:lnTo>
                <a:lnTo>
                  <a:pt x="755" y="13975"/>
                </a:lnTo>
                <a:lnTo>
                  <a:pt x="1050" y="13846"/>
                </a:lnTo>
                <a:lnTo>
                  <a:pt x="1786" y="13497"/>
                </a:lnTo>
                <a:lnTo>
                  <a:pt x="2302" y="13239"/>
                </a:lnTo>
                <a:lnTo>
                  <a:pt x="2873" y="12926"/>
                </a:lnTo>
                <a:lnTo>
                  <a:pt x="3499" y="12558"/>
                </a:lnTo>
                <a:lnTo>
                  <a:pt x="4180" y="12152"/>
                </a:lnTo>
                <a:lnTo>
                  <a:pt x="4861" y="11711"/>
                </a:lnTo>
                <a:lnTo>
                  <a:pt x="5561" y="11213"/>
                </a:lnTo>
                <a:lnTo>
                  <a:pt x="6260" y="10680"/>
                </a:lnTo>
                <a:lnTo>
                  <a:pt x="6592" y="10385"/>
                </a:lnTo>
                <a:lnTo>
                  <a:pt x="6923" y="10090"/>
                </a:lnTo>
                <a:lnTo>
                  <a:pt x="7236" y="9796"/>
                </a:lnTo>
                <a:lnTo>
                  <a:pt x="7549" y="9483"/>
                </a:lnTo>
                <a:lnTo>
                  <a:pt x="7825" y="9170"/>
                </a:lnTo>
                <a:lnTo>
                  <a:pt x="8102" y="8838"/>
                </a:lnTo>
                <a:lnTo>
                  <a:pt x="8359" y="8507"/>
                </a:lnTo>
                <a:lnTo>
                  <a:pt x="8599" y="8157"/>
                </a:lnTo>
                <a:lnTo>
                  <a:pt x="8820" y="7807"/>
                </a:lnTo>
                <a:lnTo>
                  <a:pt x="9004" y="7457"/>
                </a:lnTo>
                <a:lnTo>
                  <a:pt x="9133" y="7163"/>
                </a:lnTo>
                <a:lnTo>
                  <a:pt x="9243" y="6868"/>
                </a:lnTo>
                <a:lnTo>
                  <a:pt x="9354" y="6592"/>
                </a:lnTo>
                <a:lnTo>
                  <a:pt x="9427" y="6298"/>
                </a:lnTo>
                <a:lnTo>
                  <a:pt x="9482" y="6021"/>
                </a:lnTo>
                <a:lnTo>
                  <a:pt x="9538" y="5727"/>
                </a:lnTo>
                <a:lnTo>
                  <a:pt x="9556" y="5451"/>
                </a:lnTo>
                <a:lnTo>
                  <a:pt x="9575" y="5174"/>
                </a:lnTo>
                <a:lnTo>
                  <a:pt x="9593" y="4917"/>
                </a:lnTo>
                <a:lnTo>
                  <a:pt x="9575" y="4641"/>
                </a:lnTo>
                <a:lnTo>
                  <a:pt x="9556" y="4383"/>
                </a:lnTo>
                <a:lnTo>
                  <a:pt x="9519" y="4125"/>
                </a:lnTo>
                <a:lnTo>
                  <a:pt x="9427" y="3609"/>
                </a:lnTo>
                <a:lnTo>
                  <a:pt x="9317" y="3131"/>
                </a:lnTo>
                <a:lnTo>
                  <a:pt x="9169" y="2670"/>
                </a:lnTo>
                <a:lnTo>
                  <a:pt x="8985" y="2247"/>
                </a:lnTo>
                <a:lnTo>
                  <a:pt x="8801" y="1842"/>
                </a:lnTo>
                <a:lnTo>
                  <a:pt x="8617" y="1474"/>
                </a:lnTo>
                <a:lnTo>
                  <a:pt x="8415" y="1142"/>
                </a:lnTo>
                <a:lnTo>
                  <a:pt x="8230" y="848"/>
                </a:lnTo>
                <a:lnTo>
                  <a:pt x="7899" y="387"/>
                </a:lnTo>
                <a:lnTo>
                  <a:pt x="2836" y="9777"/>
                </a:lnTo>
                <a:lnTo>
                  <a:pt x="716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7" name="Google Shape;27;p4"/>
          <p:cNvSpPr/>
          <p:nvPr/>
        </p:nvSpPr>
        <p:spPr>
          <a:xfrm>
            <a:off x="7602686" y="3512916"/>
            <a:ext cx="1278848" cy="1021604"/>
          </a:xfrm>
          <a:custGeom>
            <a:avLst/>
            <a:gdLst/>
            <a:ahLst/>
            <a:cxnLst/>
            <a:rect l="l" t="t" r="r" b="b"/>
            <a:pathLst>
              <a:path w="13184" h="10532" extrusionOk="0">
                <a:moveTo>
                  <a:pt x="4640" y="0"/>
                </a:moveTo>
                <a:lnTo>
                  <a:pt x="4107" y="19"/>
                </a:lnTo>
                <a:lnTo>
                  <a:pt x="3609" y="55"/>
                </a:lnTo>
                <a:lnTo>
                  <a:pt x="3112" y="147"/>
                </a:lnTo>
                <a:lnTo>
                  <a:pt x="2652" y="240"/>
                </a:lnTo>
                <a:lnTo>
                  <a:pt x="2229" y="368"/>
                </a:lnTo>
                <a:lnTo>
                  <a:pt x="1823" y="497"/>
                </a:lnTo>
                <a:lnTo>
                  <a:pt x="1455" y="645"/>
                </a:lnTo>
                <a:lnTo>
                  <a:pt x="1124" y="792"/>
                </a:lnTo>
                <a:lnTo>
                  <a:pt x="608" y="1050"/>
                </a:lnTo>
                <a:lnTo>
                  <a:pt x="9280" y="7659"/>
                </a:lnTo>
                <a:lnTo>
                  <a:pt x="93" y="1731"/>
                </a:lnTo>
                <a:lnTo>
                  <a:pt x="38" y="2302"/>
                </a:lnTo>
                <a:lnTo>
                  <a:pt x="1" y="2651"/>
                </a:lnTo>
                <a:lnTo>
                  <a:pt x="1" y="3038"/>
                </a:lnTo>
                <a:lnTo>
                  <a:pt x="1" y="3480"/>
                </a:lnTo>
                <a:lnTo>
                  <a:pt x="38" y="3922"/>
                </a:lnTo>
                <a:lnTo>
                  <a:pt x="93" y="4401"/>
                </a:lnTo>
                <a:lnTo>
                  <a:pt x="166" y="4879"/>
                </a:lnTo>
                <a:lnTo>
                  <a:pt x="295" y="5376"/>
                </a:lnTo>
                <a:lnTo>
                  <a:pt x="461" y="5873"/>
                </a:lnTo>
                <a:lnTo>
                  <a:pt x="553" y="6131"/>
                </a:lnTo>
                <a:lnTo>
                  <a:pt x="664" y="6389"/>
                </a:lnTo>
                <a:lnTo>
                  <a:pt x="792" y="6628"/>
                </a:lnTo>
                <a:lnTo>
                  <a:pt x="940" y="6868"/>
                </a:lnTo>
                <a:lnTo>
                  <a:pt x="1087" y="7107"/>
                </a:lnTo>
                <a:lnTo>
                  <a:pt x="1253" y="7346"/>
                </a:lnTo>
                <a:lnTo>
                  <a:pt x="1437" y="7586"/>
                </a:lnTo>
                <a:lnTo>
                  <a:pt x="1639" y="7807"/>
                </a:lnTo>
                <a:lnTo>
                  <a:pt x="1842" y="8028"/>
                </a:lnTo>
                <a:lnTo>
                  <a:pt x="2081" y="8249"/>
                </a:lnTo>
                <a:lnTo>
                  <a:pt x="2321" y="8451"/>
                </a:lnTo>
                <a:lnTo>
                  <a:pt x="2597" y="8654"/>
                </a:lnTo>
                <a:lnTo>
                  <a:pt x="2928" y="8875"/>
                </a:lnTo>
                <a:lnTo>
                  <a:pt x="3296" y="9077"/>
                </a:lnTo>
                <a:lnTo>
                  <a:pt x="3683" y="9280"/>
                </a:lnTo>
                <a:lnTo>
                  <a:pt x="4070" y="9445"/>
                </a:lnTo>
                <a:lnTo>
                  <a:pt x="4475" y="9611"/>
                </a:lnTo>
                <a:lnTo>
                  <a:pt x="4898" y="9758"/>
                </a:lnTo>
                <a:lnTo>
                  <a:pt x="5322" y="9869"/>
                </a:lnTo>
                <a:lnTo>
                  <a:pt x="5764" y="9998"/>
                </a:lnTo>
                <a:lnTo>
                  <a:pt x="6187" y="10090"/>
                </a:lnTo>
                <a:lnTo>
                  <a:pt x="6629" y="10182"/>
                </a:lnTo>
                <a:lnTo>
                  <a:pt x="7071" y="10255"/>
                </a:lnTo>
                <a:lnTo>
                  <a:pt x="7513" y="10329"/>
                </a:lnTo>
                <a:lnTo>
                  <a:pt x="8378" y="10421"/>
                </a:lnTo>
                <a:lnTo>
                  <a:pt x="9225" y="10476"/>
                </a:lnTo>
                <a:lnTo>
                  <a:pt x="10035" y="10513"/>
                </a:lnTo>
                <a:lnTo>
                  <a:pt x="10772" y="10532"/>
                </a:lnTo>
                <a:lnTo>
                  <a:pt x="11434" y="10513"/>
                </a:lnTo>
                <a:lnTo>
                  <a:pt x="12024" y="10495"/>
                </a:lnTo>
                <a:lnTo>
                  <a:pt x="12870" y="10458"/>
                </a:lnTo>
                <a:lnTo>
                  <a:pt x="13183" y="10421"/>
                </a:lnTo>
                <a:lnTo>
                  <a:pt x="13091" y="10127"/>
                </a:lnTo>
                <a:lnTo>
                  <a:pt x="12852" y="9316"/>
                </a:lnTo>
                <a:lnTo>
                  <a:pt x="12686" y="8764"/>
                </a:lnTo>
                <a:lnTo>
                  <a:pt x="12465" y="8138"/>
                </a:lnTo>
                <a:lnTo>
                  <a:pt x="12189" y="7438"/>
                </a:lnTo>
                <a:lnTo>
                  <a:pt x="11895" y="6684"/>
                </a:lnTo>
                <a:lnTo>
                  <a:pt x="11545" y="5929"/>
                </a:lnTo>
                <a:lnTo>
                  <a:pt x="11158" y="5137"/>
                </a:lnTo>
                <a:lnTo>
                  <a:pt x="10956" y="4750"/>
                </a:lnTo>
                <a:lnTo>
                  <a:pt x="10735" y="4364"/>
                </a:lnTo>
                <a:lnTo>
                  <a:pt x="10495" y="3977"/>
                </a:lnTo>
                <a:lnTo>
                  <a:pt x="10256" y="3590"/>
                </a:lnTo>
                <a:lnTo>
                  <a:pt x="9998" y="3222"/>
                </a:lnTo>
                <a:lnTo>
                  <a:pt x="9740" y="2872"/>
                </a:lnTo>
                <a:lnTo>
                  <a:pt x="9464" y="2523"/>
                </a:lnTo>
                <a:lnTo>
                  <a:pt x="9170" y="2191"/>
                </a:lnTo>
                <a:lnTo>
                  <a:pt x="8875" y="1878"/>
                </a:lnTo>
                <a:lnTo>
                  <a:pt x="8562" y="1584"/>
                </a:lnTo>
                <a:lnTo>
                  <a:pt x="8249" y="1307"/>
                </a:lnTo>
                <a:lnTo>
                  <a:pt x="7918" y="1068"/>
                </a:lnTo>
                <a:lnTo>
                  <a:pt x="7642" y="884"/>
                </a:lnTo>
                <a:lnTo>
                  <a:pt x="7365" y="718"/>
                </a:lnTo>
                <a:lnTo>
                  <a:pt x="7089" y="589"/>
                </a:lnTo>
                <a:lnTo>
                  <a:pt x="6813" y="460"/>
                </a:lnTo>
                <a:lnTo>
                  <a:pt x="6537" y="350"/>
                </a:lnTo>
                <a:lnTo>
                  <a:pt x="6261" y="258"/>
                </a:lnTo>
                <a:lnTo>
                  <a:pt x="5985" y="184"/>
                </a:lnTo>
                <a:lnTo>
                  <a:pt x="5708" y="111"/>
                </a:lnTo>
                <a:lnTo>
                  <a:pt x="5432" y="74"/>
                </a:lnTo>
                <a:lnTo>
                  <a:pt x="5174" y="37"/>
                </a:lnTo>
                <a:lnTo>
                  <a:pt x="4898" y="19"/>
                </a:lnTo>
                <a:lnTo>
                  <a:pt x="4640"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8" name="Google Shape;28;p4"/>
          <p:cNvSpPr/>
          <p:nvPr/>
        </p:nvSpPr>
        <p:spPr>
          <a:xfrm>
            <a:off x="6991883" y="3961149"/>
            <a:ext cx="566286" cy="927029"/>
          </a:xfrm>
          <a:custGeom>
            <a:avLst/>
            <a:gdLst/>
            <a:ahLst/>
            <a:cxnLst/>
            <a:rect l="l" t="t" r="r" b="b"/>
            <a:pathLst>
              <a:path w="5838" h="9557" extrusionOk="0">
                <a:moveTo>
                  <a:pt x="3628" y="0"/>
                </a:moveTo>
                <a:lnTo>
                  <a:pt x="3499" y="37"/>
                </a:lnTo>
                <a:lnTo>
                  <a:pt x="3149" y="129"/>
                </a:lnTo>
                <a:lnTo>
                  <a:pt x="2910" y="203"/>
                </a:lnTo>
                <a:lnTo>
                  <a:pt x="2634" y="313"/>
                </a:lnTo>
                <a:lnTo>
                  <a:pt x="2358" y="442"/>
                </a:lnTo>
                <a:lnTo>
                  <a:pt x="2045" y="608"/>
                </a:lnTo>
                <a:lnTo>
                  <a:pt x="1732" y="792"/>
                </a:lnTo>
                <a:lnTo>
                  <a:pt x="1419" y="1013"/>
                </a:lnTo>
                <a:lnTo>
                  <a:pt x="1124" y="1289"/>
                </a:lnTo>
                <a:lnTo>
                  <a:pt x="977" y="1418"/>
                </a:lnTo>
                <a:lnTo>
                  <a:pt x="848" y="1584"/>
                </a:lnTo>
                <a:lnTo>
                  <a:pt x="719" y="1750"/>
                </a:lnTo>
                <a:lnTo>
                  <a:pt x="590" y="1915"/>
                </a:lnTo>
                <a:lnTo>
                  <a:pt x="480" y="2099"/>
                </a:lnTo>
                <a:lnTo>
                  <a:pt x="369" y="2302"/>
                </a:lnTo>
                <a:lnTo>
                  <a:pt x="277" y="2504"/>
                </a:lnTo>
                <a:lnTo>
                  <a:pt x="203" y="2725"/>
                </a:lnTo>
                <a:lnTo>
                  <a:pt x="130" y="2946"/>
                </a:lnTo>
                <a:lnTo>
                  <a:pt x="75" y="3186"/>
                </a:lnTo>
                <a:lnTo>
                  <a:pt x="38" y="3443"/>
                </a:lnTo>
                <a:lnTo>
                  <a:pt x="19" y="3701"/>
                </a:lnTo>
                <a:lnTo>
                  <a:pt x="1" y="3959"/>
                </a:lnTo>
                <a:lnTo>
                  <a:pt x="1" y="4217"/>
                </a:lnTo>
                <a:lnTo>
                  <a:pt x="19" y="4493"/>
                </a:lnTo>
                <a:lnTo>
                  <a:pt x="56" y="4751"/>
                </a:lnTo>
                <a:lnTo>
                  <a:pt x="130" y="5303"/>
                </a:lnTo>
                <a:lnTo>
                  <a:pt x="259" y="5837"/>
                </a:lnTo>
                <a:lnTo>
                  <a:pt x="406" y="6353"/>
                </a:lnTo>
                <a:lnTo>
                  <a:pt x="572" y="6868"/>
                </a:lnTo>
                <a:lnTo>
                  <a:pt x="756" y="7365"/>
                </a:lnTo>
                <a:lnTo>
                  <a:pt x="940" y="7807"/>
                </a:lnTo>
                <a:lnTo>
                  <a:pt x="1142" y="8231"/>
                </a:lnTo>
                <a:lnTo>
                  <a:pt x="1474" y="8930"/>
                </a:lnTo>
                <a:lnTo>
                  <a:pt x="1732" y="9390"/>
                </a:lnTo>
                <a:lnTo>
                  <a:pt x="1824" y="9556"/>
                </a:lnTo>
                <a:lnTo>
                  <a:pt x="1971" y="9427"/>
                </a:lnTo>
                <a:lnTo>
                  <a:pt x="2376" y="9096"/>
                </a:lnTo>
                <a:lnTo>
                  <a:pt x="2947" y="8580"/>
                </a:lnTo>
                <a:lnTo>
                  <a:pt x="3260" y="8249"/>
                </a:lnTo>
                <a:lnTo>
                  <a:pt x="3610" y="7899"/>
                </a:lnTo>
                <a:lnTo>
                  <a:pt x="3959" y="7512"/>
                </a:lnTo>
                <a:lnTo>
                  <a:pt x="4309" y="7107"/>
                </a:lnTo>
                <a:lnTo>
                  <a:pt x="4641" y="6666"/>
                </a:lnTo>
                <a:lnTo>
                  <a:pt x="4954" y="6205"/>
                </a:lnTo>
                <a:lnTo>
                  <a:pt x="5230" y="5745"/>
                </a:lnTo>
                <a:lnTo>
                  <a:pt x="5359" y="5506"/>
                </a:lnTo>
                <a:lnTo>
                  <a:pt x="5469" y="5266"/>
                </a:lnTo>
                <a:lnTo>
                  <a:pt x="5561" y="5008"/>
                </a:lnTo>
                <a:lnTo>
                  <a:pt x="5653" y="4769"/>
                </a:lnTo>
                <a:lnTo>
                  <a:pt x="5727" y="4530"/>
                </a:lnTo>
                <a:lnTo>
                  <a:pt x="5782" y="4272"/>
                </a:lnTo>
                <a:lnTo>
                  <a:pt x="5819" y="4033"/>
                </a:lnTo>
                <a:lnTo>
                  <a:pt x="5837" y="3793"/>
                </a:lnTo>
                <a:lnTo>
                  <a:pt x="5837" y="3554"/>
                </a:lnTo>
                <a:lnTo>
                  <a:pt x="5837" y="3333"/>
                </a:lnTo>
                <a:lnTo>
                  <a:pt x="5801" y="3112"/>
                </a:lnTo>
                <a:lnTo>
                  <a:pt x="5764" y="2910"/>
                </a:lnTo>
                <a:lnTo>
                  <a:pt x="5727" y="2689"/>
                </a:lnTo>
                <a:lnTo>
                  <a:pt x="5653" y="2486"/>
                </a:lnTo>
                <a:lnTo>
                  <a:pt x="5580" y="2302"/>
                </a:lnTo>
                <a:lnTo>
                  <a:pt x="5506" y="2118"/>
                </a:lnTo>
                <a:lnTo>
                  <a:pt x="5322" y="1768"/>
                </a:lnTo>
                <a:lnTo>
                  <a:pt x="5119" y="1437"/>
                </a:lnTo>
                <a:lnTo>
                  <a:pt x="4898" y="1142"/>
                </a:lnTo>
                <a:lnTo>
                  <a:pt x="4677" y="884"/>
                </a:lnTo>
                <a:lnTo>
                  <a:pt x="4457" y="663"/>
                </a:lnTo>
                <a:lnTo>
                  <a:pt x="4236" y="461"/>
                </a:lnTo>
                <a:lnTo>
                  <a:pt x="4051" y="295"/>
                </a:lnTo>
                <a:lnTo>
                  <a:pt x="3757" y="74"/>
                </a:lnTo>
                <a:lnTo>
                  <a:pt x="3628" y="0"/>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9" name="Google Shape;29;p4"/>
          <p:cNvSpPr/>
          <p:nvPr/>
        </p:nvSpPr>
        <p:spPr>
          <a:xfrm>
            <a:off x="0" y="2514602"/>
            <a:ext cx="1378855" cy="1907408"/>
          </a:xfrm>
          <a:custGeom>
            <a:avLst/>
            <a:gdLst/>
            <a:ahLst/>
            <a:cxnLst/>
            <a:rect l="l" t="t" r="r" b="b"/>
            <a:pathLst>
              <a:path w="14215" h="19664" extrusionOk="0">
                <a:moveTo>
                  <a:pt x="4383" y="0"/>
                </a:moveTo>
                <a:lnTo>
                  <a:pt x="3794" y="18"/>
                </a:lnTo>
                <a:lnTo>
                  <a:pt x="3223" y="74"/>
                </a:lnTo>
                <a:lnTo>
                  <a:pt x="2652" y="147"/>
                </a:lnTo>
                <a:lnTo>
                  <a:pt x="2100" y="276"/>
                </a:lnTo>
                <a:lnTo>
                  <a:pt x="1548" y="405"/>
                </a:lnTo>
                <a:lnTo>
                  <a:pt x="1014" y="589"/>
                </a:lnTo>
                <a:lnTo>
                  <a:pt x="498" y="792"/>
                </a:lnTo>
                <a:lnTo>
                  <a:pt x="1" y="1031"/>
                </a:lnTo>
                <a:lnTo>
                  <a:pt x="1" y="18633"/>
                </a:lnTo>
                <a:lnTo>
                  <a:pt x="498" y="18872"/>
                </a:lnTo>
                <a:lnTo>
                  <a:pt x="1014" y="19075"/>
                </a:lnTo>
                <a:lnTo>
                  <a:pt x="1548" y="19259"/>
                </a:lnTo>
                <a:lnTo>
                  <a:pt x="2100" y="19388"/>
                </a:lnTo>
                <a:lnTo>
                  <a:pt x="2652" y="19516"/>
                </a:lnTo>
                <a:lnTo>
                  <a:pt x="3223" y="19590"/>
                </a:lnTo>
                <a:lnTo>
                  <a:pt x="3794" y="19645"/>
                </a:lnTo>
                <a:lnTo>
                  <a:pt x="4383" y="19664"/>
                </a:lnTo>
                <a:lnTo>
                  <a:pt x="4880" y="19645"/>
                </a:lnTo>
                <a:lnTo>
                  <a:pt x="5396" y="19608"/>
                </a:lnTo>
                <a:lnTo>
                  <a:pt x="5874" y="19553"/>
                </a:lnTo>
                <a:lnTo>
                  <a:pt x="6371" y="19461"/>
                </a:lnTo>
                <a:lnTo>
                  <a:pt x="6832" y="19351"/>
                </a:lnTo>
                <a:lnTo>
                  <a:pt x="7310" y="19222"/>
                </a:lnTo>
                <a:lnTo>
                  <a:pt x="7771" y="19075"/>
                </a:lnTo>
                <a:lnTo>
                  <a:pt x="8213" y="18890"/>
                </a:lnTo>
                <a:lnTo>
                  <a:pt x="8654" y="18688"/>
                </a:lnTo>
                <a:lnTo>
                  <a:pt x="9078" y="18485"/>
                </a:lnTo>
                <a:lnTo>
                  <a:pt x="9483" y="18246"/>
                </a:lnTo>
                <a:lnTo>
                  <a:pt x="9888" y="17988"/>
                </a:lnTo>
                <a:lnTo>
                  <a:pt x="10275" y="17712"/>
                </a:lnTo>
                <a:lnTo>
                  <a:pt x="10643" y="17417"/>
                </a:lnTo>
                <a:lnTo>
                  <a:pt x="10993" y="17104"/>
                </a:lnTo>
                <a:lnTo>
                  <a:pt x="11343" y="16791"/>
                </a:lnTo>
                <a:lnTo>
                  <a:pt x="11656" y="16442"/>
                </a:lnTo>
                <a:lnTo>
                  <a:pt x="11969" y="16092"/>
                </a:lnTo>
                <a:lnTo>
                  <a:pt x="12263" y="15724"/>
                </a:lnTo>
                <a:lnTo>
                  <a:pt x="12539" y="15337"/>
                </a:lnTo>
                <a:lnTo>
                  <a:pt x="12797" y="14932"/>
                </a:lnTo>
                <a:lnTo>
                  <a:pt x="13036" y="14527"/>
                </a:lnTo>
                <a:lnTo>
                  <a:pt x="13239" y="14103"/>
                </a:lnTo>
                <a:lnTo>
                  <a:pt x="13442" y="13662"/>
                </a:lnTo>
                <a:lnTo>
                  <a:pt x="13626" y="13220"/>
                </a:lnTo>
                <a:lnTo>
                  <a:pt x="13773" y="12759"/>
                </a:lnTo>
                <a:lnTo>
                  <a:pt x="13902" y="12281"/>
                </a:lnTo>
                <a:lnTo>
                  <a:pt x="14012" y="11820"/>
                </a:lnTo>
                <a:lnTo>
                  <a:pt x="14104" y="11323"/>
                </a:lnTo>
                <a:lnTo>
                  <a:pt x="14160" y="10845"/>
                </a:lnTo>
                <a:lnTo>
                  <a:pt x="14196" y="10329"/>
                </a:lnTo>
                <a:lnTo>
                  <a:pt x="14215" y="9832"/>
                </a:lnTo>
                <a:lnTo>
                  <a:pt x="14196" y="9335"/>
                </a:lnTo>
                <a:lnTo>
                  <a:pt x="14160" y="8819"/>
                </a:lnTo>
                <a:lnTo>
                  <a:pt x="14104" y="8341"/>
                </a:lnTo>
                <a:lnTo>
                  <a:pt x="14012" y="7843"/>
                </a:lnTo>
                <a:lnTo>
                  <a:pt x="13902" y="7383"/>
                </a:lnTo>
                <a:lnTo>
                  <a:pt x="13773" y="6904"/>
                </a:lnTo>
                <a:lnTo>
                  <a:pt x="13626" y="6444"/>
                </a:lnTo>
                <a:lnTo>
                  <a:pt x="13442" y="6002"/>
                </a:lnTo>
                <a:lnTo>
                  <a:pt x="13239" y="5560"/>
                </a:lnTo>
                <a:lnTo>
                  <a:pt x="13036" y="5137"/>
                </a:lnTo>
                <a:lnTo>
                  <a:pt x="12797" y="4732"/>
                </a:lnTo>
                <a:lnTo>
                  <a:pt x="12539" y="4327"/>
                </a:lnTo>
                <a:lnTo>
                  <a:pt x="12263" y="3940"/>
                </a:lnTo>
                <a:lnTo>
                  <a:pt x="11969" y="3572"/>
                </a:lnTo>
                <a:lnTo>
                  <a:pt x="11656" y="3222"/>
                </a:lnTo>
                <a:lnTo>
                  <a:pt x="11343" y="2872"/>
                </a:lnTo>
                <a:lnTo>
                  <a:pt x="10993" y="2559"/>
                </a:lnTo>
                <a:lnTo>
                  <a:pt x="10643" y="2246"/>
                </a:lnTo>
                <a:lnTo>
                  <a:pt x="10275" y="1952"/>
                </a:lnTo>
                <a:lnTo>
                  <a:pt x="9888" y="1676"/>
                </a:lnTo>
                <a:lnTo>
                  <a:pt x="9483" y="1418"/>
                </a:lnTo>
                <a:lnTo>
                  <a:pt x="9078" y="1178"/>
                </a:lnTo>
                <a:lnTo>
                  <a:pt x="8654" y="976"/>
                </a:lnTo>
                <a:lnTo>
                  <a:pt x="8213" y="773"/>
                </a:lnTo>
                <a:lnTo>
                  <a:pt x="7771" y="589"/>
                </a:lnTo>
                <a:lnTo>
                  <a:pt x="7310" y="442"/>
                </a:lnTo>
                <a:lnTo>
                  <a:pt x="6832" y="313"/>
                </a:lnTo>
                <a:lnTo>
                  <a:pt x="6371" y="203"/>
                </a:lnTo>
                <a:lnTo>
                  <a:pt x="5874" y="111"/>
                </a:lnTo>
                <a:lnTo>
                  <a:pt x="5396" y="55"/>
                </a:lnTo>
                <a:lnTo>
                  <a:pt x="4880" y="18"/>
                </a:lnTo>
                <a:lnTo>
                  <a:pt x="438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0" name="Google Shape;30;p4"/>
          <p:cNvSpPr/>
          <p:nvPr/>
        </p:nvSpPr>
        <p:spPr>
          <a:xfrm>
            <a:off x="2114578" y="0"/>
            <a:ext cx="1107352" cy="964471"/>
          </a:xfrm>
          <a:custGeom>
            <a:avLst/>
            <a:gdLst/>
            <a:ahLst/>
            <a:cxnLst/>
            <a:rect l="l" t="t" r="r" b="b"/>
            <a:pathLst>
              <a:path w="11416" h="9943" extrusionOk="0">
                <a:moveTo>
                  <a:pt x="1878" y="0"/>
                </a:moveTo>
                <a:lnTo>
                  <a:pt x="1676" y="203"/>
                </a:lnTo>
                <a:lnTo>
                  <a:pt x="1473" y="406"/>
                </a:lnTo>
                <a:lnTo>
                  <a:pt x="1271" y="626"/>
                </a:lnTo>
                <a:lnTo>
                  <a:pt x="1105" y="866"/>
                </a:lnTo>
                <a:lnTo>
                  <a:pt x="939" y="1105"/>
                </a:lnTo>
                <a:lnTo>
                  <a:pt x="774" y="1363"/>
                </a:lnTo>
                <a:lnTo>
                  <a:pt x="645" y="1621"/>
                </a:lnTo>
                <a:lnTo>
                  <a:pt x="516" y="1878"/>
                </a:lnTo>
                <a:lnTo>
                  <a:pt x="387" y="2155"/>
                </a:lnTo>
                <a:lnTo>
                  <a:pt x="295" y="2431"/>
                </a:lnTo>
                <a:lnTo>
                  <a:pt x="203" y="2725"/>
                </a:lnTo>
                <a:lnTo>
                  <a:pt x="129" y="3020"/>
                </a:lnTo>
                <a:lnTo>
                  <a:pt x="74" y="3315"/>
                </a:lnTo>
                <a:lnTo>
                  <a:pt x="37" y="3609"/>
                </a:lnTo>
                <a:lnTo>
                  <a:pt x="0" y="3922"/>
                </a:lnTo>
                <a:lnTo>
                  <a:pt x="0" y="4235"/>
                </a:lnTo>
                <a:lnTo>
                  <a:pt x="0" y="4530"/>
                </a:lnTo>
                <a:lnTo>
                  <a:pt x="37" y="4824"/>
                </a:lnTo>
                <a:lnTo>
                  <a:pt x="74" y="5100"/>
                </a:lnTo>
                <a:lnTo>
                  <a:pt x="111" y="5377"/>
                </a:lnTo>
                <a:lnTo>
                  <a:pt x="185" y="5653"/>
                </a:lnTo>
                <a:lnTo>
                  <a:pt x="258" y="5929"/>
                </a:lnTo>
                <a:lnTo>
                  <a:pt x="350" y="6205"/>
                </a:lnTo>
                <a:lnTo>
                  <a:pt x="442" y="6463"/>
                </a:lnTo>
                <a:lnTo>
                  <a:pt x="571" y="6702"/>
                </a:lnTo>
                <a:lnTo>
                  <a:pt x="682" y="6960"/>
                </a:lnTo>
                <a:lnTo>
                  <a:pt x="829" y="7199"/>
                </a:lnTo>
                <a:lnTo>
                  <a:pt x="976" y="7420"/>
                </a:lnTo>
                <a:lnTo>
                  <a:pt x="1142" y="7641"/>
                </a:lnTo>
                <a:lnTo>
                  <a:pt x="1308" y="7862"/>
                </a:lnTo>
                <a:lnTo>
                  <a:pt x="1492" y="8065"/>
                </a:lnTo>
                <a:lnTo>
                  <a:pt x="1676" y="8267"/>
                </a:lnTo>
                <a:lnTo>
                  <a:pt x="1878" y="8451"/>
                </a:lnTo>
                <a:lnTo>
                  <a:pt x="2081" y="8636"/>
                </a:lnTo>
                <a:lnTo>
                  <a:pt x="2302" y="8801"/>
                </a:lnTo>
                <a:lnTo>
                  <a:pt x="2523" y="8967"/>
                </a:lnTo>
                <a:lnTo>
                  <a:pt x="2744" y="9114"/>
                </a:lnTo>
                <a:lnTo>
                  <a:pt x="2983" y="9262"/>
                </a:lnTo>
                <a:lnTo>
                  <a:pt x="3241" y="9372"/>
                </a:lnTo>
                <a:lnTo>
                  <a:pt x="3480" y="9501"/>
                </a:lnTo>
                <a:lnTo>
                  <a:pt x="3738" y="9593"/>
                </a:lnTo>
                <a:lnTo>
                  <a:pt x="4014" y="9685"/>
                </a:lnTo>
                <a:lnTo>
                  <a:pt x="4290" y="9759"/>
                </a:lnTo>
                <a:lnTo>
                  <a:pt x="4567" y="9832"/>
                </a:lnTo>
                <a:lnTo>
                  <a:pt x="4843" y="9869"/>
                </a:lnTo>
                <a:lnTo>
                  <a:pt x="5119" y="9906"/>
                </a:lnTo>
                <a:lnTo>
                  <a:pt x="5413" y="9943"/>
                </a:lnTo>
                <a:lnTo>
                  <a:pt x="6003" y="9943"/>
                </a:lnTo>
                <a:lnTo>
                  <a:pt x="6297" y="9906"/>
                </a:lnTo>
                <a:lnTo>
                  <a:pt x="6573" y="9869"/>
                </a:lnTo>
                <a:lnTo>
                  <a:pt x="6850" y="9832"/>
                </a:lnTo>
                <a:lnTo>
                  <a:pt x="7126" y="9759"/>
                </a:lnTo>
                <a:lnTo>
                  <a:pt x="7402" y="9685"/>
                </a:lnTo>
                <a:lnTo>
                  <a:pt x="7678" y="9593"/>
                </a:lnTo>
                <a:lnTo>
                  <a:pt x="7936" y="9501"/>
                </a:lnTo>
                <a:lnTo>
                  <a:pt x="8175" y="9372"/>
                </a:lnTo>
                <a:lnTo>
                  <a:pt x="8433" y="9262"/>
                </a:lnTo>
                <a:lnTo>
                  <a:pt x="8672" y="9114"/>
                </a:lnTo>
                <a:lnTo>
                  <a:pt x="8893" y="8967"/>
                </a:lnTo>
                <a:lnTo>
                  <a:pt x="9114" y="8801"/>
                </a:lnTo>
                <a:lnTo>
                  <a:pt x="9335" y="8636"/>
                </a:lnTo>
                <a:lnTo>
                  <a:pt x="9538" y="8451"/>
                </a:lnTo>
                <a:lnTo>
                  <a:pt x="9740" y="8267"/>
                </a:lnTo>
                <a:lnTo>
                  <a:pt x="9924" y="8065"/>
                </a:lnTo>
                <a:lnTo>
                  <a:pt x="10108" y="7862"/>
                </a:lnTo>
                <a:lnTo>
                  <a:pt x="10274" y="7641"/>
                </a:lnTo>
                <a:lnTo>
                  <a:pt x="10440" y="7420"/>
                </a:lnTo>
                <a:lnTo>
                  <a:pt x="10587" y="7199"/>
                </a:lnTo>
                <a:lnTo>
                  <a:pt x="10734" y="6960"/>
                </a:lnTo>
                <a:lnTo>
                  <a:pt x="10845" y="6702"/>
                </a:lnTo>
                <a:lnTo>
                  <a:pt x="10974" y="6463"/>
                </a:lnTo>
                <a:lnTo>
                  <a:pt x="11066" y="6205"/>
                </a:lnTo>
                <a:lnTo>
                  <a:pt x="11158" y="5929"/>
                </a:lnTo>
                <a:lnTo>
                  <a:pt x="11232" y="5653"/>
                </a:lnTo>
                <a:lnTo>
                  <a:pt x="11305" y="5377"/>
                </a:lnTo>
                <a:lnTo>
                  <a:pt x="11342" y="5100"/>
                </a:lnTo>
                <a:lnTo>
                  <a:pt x="11379" y="4824"/>
                </a:lnTo>
                <a:lnTo>
                  <a:pt x="11416" y="4530"/>
                </a:lnTo>
                <a:lnTo>
                  <a:pt x="11416" y="4235"/>
                </a:lnTo>
                <a:lnTo>
                  <a:pt x="11416" y="3922"/>
                </a:lnTo>
                <a:lnTo>
                  <a:pt x="11379" y="3609"/>
                </a:lnTo>
                <a:lnTo>
                  <a:pt x="11342" y="3315"/>
                </a:lnTo>
                <a:lnTo>
                  <a:pt x="11287" y="3020"/>
                </a:lnTo>
                <a:lnTo>
                  <a:pt x="11213" y="2725"/>
                </a:lnTo>
                <a:lnTo>
                  <a:pt x="11121" y="2431"/>
                </a:lnTo>
                <a:lnTo>
                  <a:pt x="11029" y="2155"/>
                </a:lnTo>
                <a:lnTo>
                  <a:pt x="10900" y="1878"/>
                </a:lnTo>
                <a:lnTo>
                  <a:pt x="10771" y="1621"/>
                </a:lnTo>
                <a:lnTo>
                  <a:pt x="10642" y="1363"/>
                </a:lnTo>
                <a:lnTo>
                  <a:pt x="10477" y="1105"/>
                </a:lnTo>
                <a:lnTo>
                  <a:pt x="10311" y="866"/>
                </a:lnTo>
                <a:lnTo>
                  <a:pt x="10145" y="626"/>
                </a:lnTo>
                <a:lnTo>
                  <a:pt x="9943" y="406"/>
                </a:lnTo>
                <a:lnTo>
                  <a:pt x="9740" y="203"/>
                </a:lnTo>
                <a:lnTo>
                  <a:pt x="95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1" name="Google Shape;31;p4"/>
          <p:cNvSpPr/>
          <p:nvPr/>
        </p:nvSpPr>
        <p:spPr>
          <a:xfrm>
            <a:off x="7600940" y="421461"/>
            <a:ext cx="1543076" cy="2686124"/>
          </a:xfrm>
          <a:custGeom>
            <a:avLst/>
            <a:gdLst/>
            <a:ahLst/>
            <a:cxnLst/>
            <a:rect l="l" t="t" r="r" b="b"/>
            <a:pathLst>
              <a:path w="15908" h="27692" extrusionOk="0">
                <a:moveTo>
                  <a:pt x="13846" y="1"/>
                </a:moveTo>
                <a:lnTo>
                  <a:pt x="13128" y="19"/>
                </a:lnTo>
                <a:lnTo>
                  <a:pt x="12428" y="74"/>
                </a:lnTo>
                <a:lnTo>
                  <a:pt x="11729" y="166"/>
                </a:lnTo>
                <a:lnTo>
                  <a:pt x="11047" y="277"/>
                </a:lnTo>
                <a:lnTo>
                  <a:pt x="10384" y="442"/>
                </a:lnTo>
                <a:lnTo>
                  <a:pt x="9722" y="627"/>
                </a:lnTo>
                <a:lnTo>
                  <a:pt x="9077" y="848"/>
                </a:lnTo>
                <a:lnTo>
                  <a:pt x="8451" y="1087"/>
                </a:lnTo>
                <a:lnTo>
                  <a:pt x="7844" y="1363"/>
                </a:lnTo>
                <a:lnTo>
                  <a:pt x="7255" y="1676"/>
                </a:lnTo>
                <a:lnTo>
                  <a:pt x="6665" y="2007"/>
                </a:lnTo>
                <a:lnTo>
                  <a:pt x="6113" y="2357"/>
                </a:lnTo>
                <a:lnTo>
                  <a:pt x="5561" y="2744"/>
                </a:lnTo>
                <a:lnTo>
                  <a:pt x="5045" y="3167"/>
                </a:lnTo>
                <a:lnTo>
                  <a:pt x="4530" y="3591"/>
                </a:lnTo>
                <a:lnTo>
                  <a:pt x="4051" y="4051"/>
                </a:lnTo>
                <a:lnTo>
                  <a:pt x="3591" y="4530"/>
                </a:lnTo>
                <a:lnTo>
                  <a:pt x="3167" y="5045"/>
                </a:lnTo>
                <a:lnTo>
                  <a:pt x="2744" y="5561"/>
                </a:lnTo>
                <a:lnTo>
                  <a:pt x="2357" y="6113"/>
                </a:lnTo>
                <a:lnTo>
                  <a:pt x="2007" y="6666"/>
                </a:lnTo>
                <a:lnTo>
                  <a:pt x="1676" y="7255"/>
                </a:lnTo>
                <a:lnTo>
                  <a:pt x="1363" y="7844"/>
                </a:lnTo>
                <a:lnTo>
                  <a:pt x="1087" y="8452"/>
                </a:lnTo>
                <a:lnTo>
                  <a:pt x="847" y="9078"/>
                </a:lnTo>
                <a:lnTo>
                  <a:pt x="626" y="9722"/>
                </a:lnTo>
                <a:lnTo>
                  <a:pt x="442" y="10385"/>
                </a:lnTo>
                <a:lnTo>
                  <a:pt x="276" y="11048"/>
                </a:lnTo>
                <a:lnTo>
                  <a:pt x="166" y="11729"/>
                </a:lnTo>
                <a:lnTo>
                  <a:pt x="74" y="12428"/>
                </a:lnTo>
                <a:lnTo>
                  <a:pt x="19" y="13128"/>
                </a:lnTo>
                <a:lnTo>
                  <a:pt x="0" y="13846"/>
                </a:lnTo>
                <a:lnTo>
                  <a:pt x="19" y="14564"/>
                </a:lnTo>
                <a:lnTo>
                  <a:pt x="74" y="15264"/>
                </a:lnTo>
                <a:lnTo>
                  <a:pt x="166" y="15964"/>
                </a:lnTo>
                <a:lnTo>
                  <a:pt x="276" y="16645"/>
                </a:lnTo>
                <a:lnTo>
                  <a:pt x="442" y="17308"/>
                </a:lnTo>
                <a:lnTo>
                  <a:pt x="626" y="17970"/>
                </a:lnTo>
                <a:lnTo>
                  <a:pt x="847" y="18615"/>
                </a:lnTo>
                <a:lnTo>
                  <a:pt x="1087" y="19241"/>
                </a:lnTo>
                <a:lnTo>
                  <a:pt x="1363" y="19848"/>
                </a:lnTo>
                <a:lnTo>
                  <a:pt x="1676" y="20438"/>
                </a:lnTo>
                <a:lnTo>
                  <a:pt x="2007" y="21027"/>
                </a:lnTo>
                <a:lnTo>
                  <a:pt x="2357" y="21579"/>
                </a:lnTo>
                <a:lnTo>
                  <a:pt x="2744" y="22131"/>
                </a:lnTo>
                <a:lnTo>
                  <a:pt x="3167" y="22647"/>
                </a:lnTo>
                <a:lnTo>
                  <a:pt x="3591" y="23162"/>
                </a:lnTo>
                <a:lnTo>
                  <a:pt x="4051" y="23641"/>
                </a:lnTo>
                <a:lnTo>
                  <a:pt x="4530" y="24101"/>
                </a:lnTo>
                <a:lnTo>
                  <a:pt x="5045" y="24525"/>
                </a:lnTo>
                <a:lnTo>
                  <a:pt x="5561" y="24948"/>
                </a:lnTo>
                <a:lnTo>
                  <a:pt x="6113" y="25335"/>
                </a:lnTo>
                <a:lnTo>
                  <a:pt x="6665" y="25685"/>
                </a:lnTo>
                <a:lnTo>
                  <a:pt x="7255" y="26016"/>
                </a:lnTo>
                <a:lnTo>
                  <a:pt x="7844" y="26329"/>
                </a:lnTo>
                <a:lnTo>
                  <a:pt x="8451" y="26605"/>
                </a:lnTo>
                <a:lnTo>
                  <a:pt x="9077" y="26845"/>
                </a:lnTo>
                <a:lnTo>
                  <a:pt x="9722" y="27066"/>
                </a:lnTo>
                <a:lnTo>
                  <a:pt x="10384" y="27250"/>
                </a:lnTo>
                <a:lnTo>
                  <a:pt x="11047" y="27416"/>
                </a:lnTo>
                <a:lnTo>
                  <a:pt x="11729" y="27526"/>
                </a:lnTo>
                <a:lnTo>
                  <a:pt x="12428" y="27618"/>
                </a:lnTo>
                <a:lnTo>
                  <a:pt x="13128" y="27673"/>
                </a:lnTo>
                <a:lnTo>
                  <a:pt x="13846" y="27692"/>
                </a:lnTo>
                <a:lnTo>
                  <a:pt x="14361" y="27673"/>
                </a:lnTo>
                <a:lnTo>
                  <a:pt x="14895" y="27655"/>
                </a:lnTo>
                <a:lnTo>
                  <a:pt x="15392" y="27600"/>
                </a:lnTo>
                <a:lnTo>
                  <a:pt x="15908" y="27544"/>
                </a:lnTo>
                <a:lnTo>
                  <a:pt x="15908" y="148"/>
                </a:lnTo>
                <a:lnTo>
                  <a:pt x="15392" y="93"/>
                </a:lnTo>
                <a:lnTo>
                  <a:pt x="14895" y="37"/>
                </a:lnTo>
                <a:lnTo>
                  <a:pt x="14361" y="19"/>
                </a:lnTo>
                <a:lnTo>
                  <a:pt x="13846"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2" name="Google Shape;32;p4"/>
          <p:cNvSpPr txBox="1">
            <a:spLocks noGrp="1"/>
          </p:cNvSpPr>
          <p:nvPr>
            <p:ph type="body" idx="1"/>
          </p:nvPr>
        </p:nvSpPr>
        <p:spPr>
          <a:xfrm>
            <a:off x="3344575" y="1323600"/>
            <a:ext cx="3859200" cy="819900"/>
          </a:xfrm>
          <a:prstGeom prst="rect">
            <a:avLst/>
          </a:prstGeom>
        </p:spPr>
        <p:txBody>
          <a:bodyPr spcFirstLastPara="1" wrap="square" lIns="91425" tIns="91425" rIns="91425" bIns="91425" anchor="t" anchorCtr="0">
            <a:noAutofit/>
          </a:bodyPr>
          <a:lstStyle>
            <a:lvl1pPr marL="457200" lvl="0" indent="-393700" rtl="0">
              <a:spcBef>
                <a:spcPts val="600"/>
              </a:spcBef>
              <a:spcAft>
                <a:spcPts val="0"/>
              </a:spcAft>
              <a:buClr>
                <a:schemeClr val="accent2"/>
              </a:buClr>
              <a:buSzPts val="2600"/>
              <a:buChar char="⊷"/>
              <a:defRPr sz="2600" i="1">
                <a:solidFill>
                  <a:schemeClr val="accent2"/>
                </a:solidFill>
              </a:defRPr>
            </a:lvl1pPr>
            <a:lvl2pPr marL="914400" lvl="1" indent="-393700" rtl="0">
              <a:spcBef>
                <a:spcPts val="0"/>
              </a:spcBef>
              <a:spcAft>
                <a:spcPts val="0"/>
              </a:spcAft>
              <a:buClr>
                <a:schemeClr val="accent2"/>
              </a:buClr>
              <a:buSzPts val="2600"/>
              <a:buChar char="⊶"/>
              <a:defRPr sz="2600" i="1">
                <a:solidFill>
                  <a:schemeClr val="accent2"/>
                </a:solidFill>
              </a:defRPr>
            </a:lvl2pPr>
            <a:lvl3pPr marL="1371600" lvl="2" indent="-393700" rtl="0">
              <a:spcBef>
                <a:spcPts val="0"/>
              </a:spcBef>
              <a:spcAft>
                <a:spcPts val="0"/>
              </a:spcAft>
              <a:buClr>
                <a:schemeClr val="accent2"/>
              </a:buClr>
              <a:buSzPts val="2600"/>
              <a:buChar char="⊸"/>
              <a:defRPr sz="2600" i="1">
                <a:solidFill>
                  <a:schemeClr val="accent2"/>
                </a:solidFill>
              </a:defRPr>
            </a:lvl3pPr>
            <a:lvl4pPr marL="1828800" lvl="3" indent="-393700" rtl="0">
              <a:spcBef>
                <a:spcPts val="0"/>
              </a:spcBef>
              <a:spcAft>
                <a:spcPts val="0"/>
              </a:spcAft>
              <a:buClr>
                <a:schemeClr val="accent2"/>
              </a:buClr>
              <a:buSzPts val="2600"/>
              <a:buChar char="●"/>
              <a:defRPr sz="2600" i="1">
                <a:solidFill>
                  <a:schemeClr val="accent2"/>
                </a:solidFill>
              </a:defRPr>
            </a:lvl4pPr>
            <a:lvl5pPr marL="2286000" lvl="4" indent="-393700" rtl="0">
              <a:spcBef>
                <a:spcPts val="0"/>
              </a:spcBef>
              <a:spcAft>
                <a:spcPts val="0"/>
              </a:spcAft>
              <a:buClr>
                <a:schemeClr val="accent2"/>
              </a:buClr>
              <a:buSzPts val="2600"/>
              <a:buChar char="○"/>
              <a:defRPr sz="2600" i="1">
                <a:solidFill>
                  <a:schemeClr val="accent2"/>
                </a:solidFill>
              </a:defRPr>
            </a:lvl5pPr>
            <a:lvl6pPr marL="2743200" lvl="5" indent="-393700" rtl="0">
              <a:spcBef>
                <a:spcPts val="0"/>
              </a:spcBef>
              <a:spcAft>
                <a:spcPts val="0"/>
              </a:spcAft>
              <a:buClr>
                <a:schemeClr val="accent2"/>
              </a:buClr>
              <a:buSzPts val="2600"/>
              <a:buChar char="■"/>
              <a:defRPr sz="2600" i="1">
                <a:solidFill>
                  <a:schemeClr val="accent2"/>
                </a:solidFill>
              </a:defRPr>
            </a:lvl6pPr>
            <a:lvl7pPr marL="3200400" lvl="6" indent="-393700" rtl="0">
              <a:spcBef>
                <a:spcPts val="0"/>
              </a:spcBef>
              <a:spcAft>
                <a:spcPts val="0"/>
              </a:spcAft>
              <a:buClr>
                <a:schemeClr val="accent2"/>
              </a:buClr>
              <a:buSzPts val="2600"/>
              <a:buChar char="●"/>
              <a:defRPr sz="2600" i="1">
                <a:solidFill>
                  <a:schemeClr val="accent2"/>
                </a:solidFill>
              </a:defRPr>
            </a:lvl7pPr>
            <a:lvl8pPr marL="3657600" lvl="7" indent="-393700" rtl="0">
              <a:spcBef>
                <a:spcPts val="0"/>
              </a:spcBef>
              <a:spcAft>
                <a:spcPts val="0"/>
              </a:spcAft>
              <a:buClr>
                <a:schemeClr val="accent2"/>
              </a:buClr>
              <a:buSzPts val="2600"/>
              <a:buChar char="○"/>
              <a:defRPr sz="2600" i="1">
                <a:solidFill>
                  <a:schemeClr val="accent2"/>
                </a:solidFill>
              </a:defRPr>
            </a:lvl8pPr>
            <a:lvl9pPr marL="4114800" lvl="8" indent="-393700">
              <a:spcBef>
                <a:spcPts val="0"/>
              </a:spcBef>
              <a:spcAft>
                <a:spcPts val="0"/>
              </a:spcAft>
              <a:buClr>
                <a:schemeClr val="accent2"/>
              </a:buClr>
              <a:buSzPts val="2600"/>
              <a:buChar char="■"/>
              <a:defRPr sz="2600" i="1">
                <a:solidFill>
                  <a:schemeClr val="accent2"/>
                </a:solidFill>
              </a:defRPr>
            </a:lvl9pPr>
          </a:lstStyle>
          <a:p>
            <a:endParaRPr/>
          </a:p>
        </p:txBody>
      </p:sp>
      <p:sp>
        <p:nvSpPr>
          <p:cNvPr id="33" name="Google Shape;33;p4"/>
          <p:cNvSpPr txBox="1"/>
          <p:nvPr/>
        </p:nvSpPr>
        <p:spPr>
          <a:xfrm>
            <a:off x="1531725" y="1092169"/>
            <a:ext cx="1957200" cy="653700"/>
          </a:xfrm>
          <a:prstGeom prst="rect">
            <a:avLst/>
          </a:prstGeom>
          <a:noFill/>
          <a:ln>
            <a:noFill/>
          </a:ln>
        </p:spPr>
        <p:txBody>
          <a:bodyPr spcFirstLastPara="1" wrap="square" lIns="91425" tIns="91425" rIns="91425" bIns="91425" anchor="t" anchorCtr="0">
            <a:noAutofit/>
          </a:bodyPr>
          <a:lstStyle/>
          <a:p>
            <a:pPr marL="0" marR="0" lvl="0" indent="0" algn="r" defTabSz="914400" rtl="0" eaLnBrk="1" fontAlgn="auto" latinLnBrk="0" hangingPunct="1">
              <a:lnSpc>
                <a:spcPct val="100000"/>
              </a:lnSpc>
              <a:spcBef>
                <a:spcPts val="0"/>
              </a:spcBef>
              <a:spcAft>
                <a:spcPts val="0"/>
              </a:spcAft>
              <a:buClr>
                <a:srgbClr val="000000"/>
              </a:buClr>
              <a:buSzTx/>
              <a:buFont typeface="Arial"/>
              <a:buNone/>
              <a:tabLst/>
              <a:defRPr/>
            </a:pPr>
            <a:r>
              <a:rPr kumimoji="0" lang="en" sz="9600" b="0" i="0" u="none" strike="noStrike" kern="0" cap="none" spc="0" normalizeH="0" baseline="0" noProof="0">
                <a:ln>
                  <a:noFill/>
                </a:ln>
                <a:solidFill>
                  <a:srgbClr val="484F56"/>
                </a:solidFill>
                <a:effectLst/>
                <a:uLnTx/>
                <a:uFillTx/>
                <a:latin typeface="Dosis"/>
                <a:ea typeface="Dosis"/>
                <a:cs typeface="Dosis"/>
                <a:sym typeface="Dosis"/>
              </a:rPr>
              <a:t>“</a:t>
            </a:r>
            <a:endParaRPr kumimoji="0" sz="9600" b="0" i="0" u="none" strike="noStrike" kern="0" cap="none" spc="0" normalizeH="0" baseline="0" noProof="0">
              <a:ln>
                <a:noFill/>
              </a:ln>
              <a:solidFill>
                <a:srgbClr val="484F56"/>
              </a:solidFill>
              <a:effectLst/>
              <a:uLnTx/>
              <a:uFillTx/>
              <a:latin typeface="Dosis"/>
              <a:ea typeface="Dosis"/>
              <a:cs typeface="Dosis"/>
              <a:sym typeface="Dosis"/>
            </a:endParaRPr>
          </a:p>
        </p:txBody>
      </p:sp>
      <p:sp>
        <p:nvSpPr>
          <p:cNvPr id="34" name="Google Shape;34;p4"/>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384818976"/>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matchingName="Title + 1 column" type="tx">
  <p:cSld name="Title + 1 column">
    <p:spTree>
      <p:nvGrpSpPr>
        <p:cNvPr id="1" name="Shape 35"/>
        <p:cNvGrpSpPr/>
        <p:nvPr/>
      </p:nvGrpSpPr>
      <p:grpSpPr>
        <a:xfrm>
          <a:off x="0" y="0"/>
          <a:ext cx="0" cy="0"/>
          <a:chOff x="0" y="0"/>
          <a:chExt cx="0" cy="0"/>
        </a:xfrm>
      </p:grpSpPr>
      <p:sp>
        <p:nvSpPr>
          <p:cNvPr id="36" name="Google Shape;36;p5"/>
          <p:cNvSpPr/>
          <p:nvPr/>
        </p:nvSpPr>
        <p:spPr>
          <a:xfrm>
            <a:off x="0" y="0"/>
            <a:ext cx="9144093" cy="5143522"/>
          </a:xfrm>
          <a:custGeom>
            <a:avLst/>
            <a:gdLst/>
            <a:ahLst/>
            <a:cxnLst/>
            <a:rect l="l" t="t" r="r" b="b"/>
            <a:pathLst>
              <a:path w="94269" h="53026" extrusionOk="0">
                <a:moveTo>
                  <a:pt x="40138" y="14729"/>
                </a:moveTo>
                <a:lnTo>
                  <a:pt x="40211" y="15411"/>
                </a:lnTo>
                <a:lnTo>
                  <a:pt x="40303" y="16239"/>
                </a:lnTo>
                <a:lnTo>
                  <a:pt x="40395" y="17325"/>
                </a:lnTo>
                <a:lnTo>
                  <a:pt x="40469" y="18633"/>
                </a:lnTo>
                <a:lnTo>
                  <a:pt x="40543" y="20161"/>
                </a:lnTo>
                <a:lnTo>
                  <a:pt x="40561" y="20989"/>
                </a:lnTo>
                <a:lnTo>
                  <a:pt x="40579" y="21855"/>
                </a:lnTo>
                <a:lnTo>
                  <a:pt x="40561" y="22738"/>
                </a:lnTo>
                <a:lnTo>
                  <a:pt x="40561" y="23659"/>
                </a:lnTo>
                <a:lnTo>
                  <a:pt x="40524" y="24616"/>
                </a:lnTo>
                <a:lnTo>
                  <a:pt x="40469" y="25574"/>
                </a:lnTo>
                <a:lnTo>
                  <a:pt x="40395" y="26568"/>
                </a:lnTo>
                <a:lnTo>
                  <a:pt x="40303" y="27562"/>
                </a:lnTo>
                <a:lnTo>
                  <a:pt x="40193" y="28556"/>
                </a:lnTo>
                <a:lnTo>
                  <a:pt x="40064" y="29569"/>
                </a:lnTo>
                <a:lnTo>
                  <a:pt x="39880" y="30563"/>
                </a:lnTo>
                <a:lnTo>
                  <a:pt x="39696" y="31558"/>
                </a:lnTo>
                <a:lnTo>
                  <a:pt x="39475" y="32552"/>
                </a:lnTo>
                <a:lnTo>
                  <a:pt x="39217" y="33528"/>
                </a:lnTo>
                <a:lnTo>
                  <a:pt x="38922" y="34485"/>
                </a:lnTo>
                <a:lnTo>
                  <a:pt x="38591" y="35424"/>
                </a:lnTo>
                <a:lnTo>
                  <a:pt x="38407" y="35884"/>
                </a:lnTo>
                <a:lnTo>
                  <a:pt x="38223" y="36326"/>
                </a:lnTo>
                <a:lnTo>
                  <a:pt x="38039" y="36768"/>
                </a:lnTo>
                <a:lnTo>
                  <a:pt x="37818" y="37210"/>
                </a:lnTo>
                <a:lnTo>
                  <a:pt x="37597" y="37633"/>
                </a:lnTo>
                <a:lnTo>
                  <a:pt x="37376" y="38038"/>
                </a:lnTo>
                <a:lnTo>
                  <a:pt x="37136" y="38444"/>
                </a:lnTo>
                <a:lnTo>
                  <a:pt x="36897" y="38849"/>
                </a:lnTo>
                <a:lnTo>
                  <a:pt x="36621" y="39235"/>
                </a:lnTo>
                <a:lnTo>
                  <a:pt x="36363" y="39585"/>
                </a:lnTo>
                <a:lnTo>
                  <a:pt x="36087" y="39953"/>
                </a:lnTo>
                <a:lnTo>
                  <a:pt x="35811" y="40285"/>
                </a:lnTo>
                <a:lnTo>
                  <a:pt x="35516" y="40598"/>
                </a:lnTo>
                <a:lnTo>
                  <a:pt x="35222" y="40911"/>
                </a:lnTo>
                <a:lnTo>
                  <a:pt x="34927" y="41205"/>
                </a:lnTo>
                <a:lnTo>
                  <a:pt x="34614" y="41500"/>
                </a:lnTo>
                <a:lnTo>
                  <a:pt x="34301" y="41758"/>
                </a:lnTo>
                <a:lnTo>
                  <a:pt x="33988" y="42015"/>
                </a:lnTo>
                <a:lnTo>
                  <a:pt x="33675" y="42255"/>
                </a:lnTo>
                <a:lnTo>
                  <a:pt x="33344" y="42494"/>
                </a:lnTo>
                <a:lnTo>
                  <a:pt x="33012" y="42715"/>
                </a:lnTo>
                <a:lnTo>
                  <a:pt x="32681" y="42918"/>
                </a:lnTo>
                <a:lnTo>
                  <a:pt x="32349" y="43102"/>
                </a:lnTo>
                <a:lnTo>
                  <a:pt x="32018" y="43286"/>
                </a:lnTo>
                <a:lnTo>
                  <a:pt x="31337" y="43636"/>
                </a:lnTo>
                <a:lnTo>
                  <a:pt x="30656" y="43930"/>
                </a:lnTo>
                <a:lnTo>
                  <a:pt x="29956" y="44188"/>
                </a:lnTo>
                <a:lnTo>
                  <a:pt x="29275" y="44409"/>
                </a:lnTo>
                <a:lnTo>
                  <a:pt x="28593" y="44593"/>
                </a:lnTo>
                <a:lnTo>
                  <a:pt x="27912" y="44740"/>
                </a:lnTo>
                <a:lnTo>
                  <a:pt x="27249" y="44869"/>
                </a:lnTo>
                <a:lnTo>
                  <a:pt x="26605" y="44961"/>
                </a:lnTo>
                <a:lnTo>
                  <a:pt x="25961" y="45035"/>
                </a:lnTo>
                <a:lnTo>
                  <a:pt x="25335" y="45090"/>
                </a:lnTo>
                <a:lnTo>
                  <a:pt x="24745" y="45127"/>
                </a:lnTo>
                <a:lnTo>
                  <a:pt x="24175" y="45145"/>
                </a:lnTo>
                <a:lnTo>
                  <a:pt x="23622" y="45145"/>
                </a:lnTo>
                <a:lnTo>
                  <a:pt x="23125" y="45127"/>
                </a:lnTo>
                <a:lnTo>
                  <a:pt x="22205" y="45072"/>
                </a:lnTo>
                <a:lnTo>
                  <a:pt x="21450" y="44998"/>
                </a:lnTo>
                <a:lnTo>
                  <a:pt x="20879" y="44924"/>
                </a:lnTo>
                <a:lnTo>
                  <a:pt x="20400" y="44851"/>
                </a:lnTo>
                <a:lnTo>
                  <a:pt x="20124" y="44427"/>
                </a:lnTo>
                <a:lnTo>
                  <a:pt x="19829" y="43949"/>
                </a:lnTo>
                <a:lnTo>
                  <a:pt x="19461" y="43286"/>
                </a:lnTo>
                <a:lnTo>
                  <a:pt x="19038" y="42457"/>
                </a:lnTo>
                <a:lnTo>
                  <a:pt x="18835" y="41997"/>
                </a:lnTo>
                <a:lnTo>
                  <a:pt x="18614" y="41500"/>
                </a:lnTo>
                <a:lnTo>
                  <a:pt x="18393" y="40966"/>
                </a:lnTo>
                <a:lnTo>
                  <a:pt x="18191" y="40414"/>
                </a:lnTo>
                <a:lnTo>
                  <a:pt x="17988" y="39824"/>
                </a:lnTo>
                <a:lnTo>
                  <a:pt x="17804" y="39198"/>
                </a:lnTo>
                <a:lnTo>
                  <a:pt x="17638" y="38572"/>
                </a:lnTo>
                <a:lnTo>
                  <a:pt x="17491" y="37910"/>
                </a:lnTo>
                <a:lnTo>
                  <a:pt x="17362" y="37228"/>
                </a:lnTo>
                <a:lnTo>
                  <a:pt x="17252" y="36529"/>
                </a:lnTo>
                <a:lnTo>
                  <a:pt x="17178" y="35811"/>
                </a:lnTo>
                <a:lnTo>
                  <a:pt x="17141" y="35074"/>
                </a:lnTo>
                <a:lnTo>
                  <a:pt x="17141" y="34338"/>
                </a:lnTo>
                <a:lnTo>
                  <a:pt x="17178" y="33564"/>
                </a:lnTo>
                <a:lnTo>
                  <a:pt x="17215" y="33196"/>
                </a:lnTo>
                <a:lnTo>
                  <a:pt x="17252" y="32810"/>
                </a:lnTo>
                <a:lnTo>
                  <a:pt x="17307" y="32423"/>
                </a:lnTo>
                <a:lnTo>
                  <a:pt x="17381" y="32036"/>
                </a:lnTo>
                <a:lnTo>
                  <a:pt x="17473" y="31650"/>
                </a:lnTo>
                <a:lnTo>
                  <a:pt x="17565" y="31245"/>
                </a:lnTo>
                <a:lnTo>
                  <a:pt x="17675" y="30858"/>
                </a:lnTo>
                <a:lnTo>
                  <a:pt x="17786" y="30471"/>
                </a:lnTo>
                <a:lnTo>
                  <a:pt x="17933" y="30066"/>
                </a:lnTo>
                <a:lnTo>
                  <a:pt x="18080" y="29680"/>
                </a:lnTo>
                <a:lnTo>
                  <a:pt x="18246" y="29293"/>
                </a:lnTo>
                <a:lnTo>
                  <a:pt x="18430" y="28888"/>
                </a:lnTo>
                <a:lnTo>
                  <a:pt x="18614" y="28501"/>
                </a:lnTo>
                <a:lnTo>
                  <a:pt x="18835" y="28115"/>
                </a:lnTo>
                <a:lnTo>
                  <a:pt x="19056" y="27710"/>
                </a:lnTo>
                <a:lnTo>
                  <a:pt x="19314" y="27323"/>
                </a:lnTo>
                <a:lnTo>
                  <a:pt x="19572" y="26936"/>
                </a:lnTo>
                <a:lnTo>
                  <a:pt x="19848" y="26550"/>
                </a:lnTo>
                <a:lnTo>
                  <a:pt x="20142" y="26181"/>
                </a:lnTo>
                <a:lnTo>
                  <a:pt x="20437" y="25813"/>
                </a:lnTo>
                <a:lnTo>
                  <a:pt x="20750" y="25445"/>
                </a:lnTo>
                <a:lnTo>
                  <a:pt x="21081" y="25095"/>
                </a:lnTo>
                <a:lnTo>
                  <a:pt x="21413" y="24745"/>
                </a:lnTo>
                <a:lnTo>
                  <a:pt x="21763" y="24395"/>
                </a:lnTo>
                <a:lnTo>
                  <a:pt x="22499" y="23714"/>
                </a:lnTo>
                <a:lnTo>
                  <a:pt x="23254" y="23070"/>
                </a:lnTo>
                <a:lnTo>
                  <a:pt x="24046" y="22444"/>
                </a:lnTo>
                <a:lnTo>
                  <a:pt x="24856" y="21855"/>
                </a:lnTo>
                <a:lnTo>
                  <a:pt x="25703" y="21265"/>
                </a:lnTo>
                <a:lnTo>
                  <a:pt x="26550" y="20713"/>
                </a:lnTo>
                <a:lnTo>
                  <a:pt x="27415" y="20179"/>
                </a:lnTo>
                <a:lnTo>
                  <a:pt x="28299" y="19682"/>
                </a:lnTo>
                <a:lnTo>
                  <a:pt x="29164" y="19203"/>
                </a:lnTo>
                <a:lnTo>
                  <a:pt x="30048" y="18743"/>
                </a:lnTo>
                <a:lnTo>
                  <a:pt x="30913" y="18320"/>
                </a:lnTo>
                <a:lnTo>
                  <a:pt x="31760" y="17896"/>
                </a:lnTo>
                <a:lnTo>
                  <a:pt x="32607" y="17528"/>
                </a:lnTo>
                <a:lnTo>
                  <a:pt x="33417" y="17160"/>
                </a:lnTo>
                <a:lnTo>
                  <a:pt x="34209" y="16828"/>
                </a:lnTo>
                <a:lnTo>
                  <a:pt x="34982" y="16515"/>
                </a:lnTo>
                <a:lnTo>
                  <a:pt x="36400" y="15963"/>
                </a:lnTo>
                <a:lnTo>
                  <a:pt x="37652" y="15521"/>
                </a:lnTo>
                <a:lnTo>
                  <a:pt x="38683" y="15171"/>
                </a:lnTo>
                <a:lnTo>
                  <a:pt x="39456" y="14913"/>
                </a:lnTo>
                <a:lnTo>
                  <a:pt x="40138" y="14729"/>
                </a:lnTo>
                <a:close/>
                <a:moveTo>
                  <a:pt x="0" y="0"/>
                </a:moveTo>
                <a:lnTo>
                  <a:pt x="0" y="53026"/>
                </a:lnTo>
                <a:lnTo>
                  <a:pt x="94268" y="53026"/>
                </a:lnTo>
                <a:lnTo>
                  <a:pt x="9426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7" name="Google Shape;37;p5"/>
          <p:cNvSpPr/>
          <p:nvPr/>
        </p:nvSpPr>
        <p:spPr>
          <a:xfrm>
            <a:off x="528548" y="1071451"/>
            <a:ext cx="1164582" cy="1832524"/>
          </a:xfrm>
          <a:custGeom>
            <a:avLst/>
            <a:gdLst/>
            <a:ahLst/>
            <a:cxnLst/>
            <a:rect l="l" t="t" r="r" b="b"/>
            <a:pathLst>
              <a:path w="12006" h="18892" extrusionOk="0">
                <a:moveTo>
                  <a:pt x="2063" y="1"/>
                </a:moveTo>
                <a:lnTo>
                  <a:pt x="1934" y="369"/>
                </a:lnTo>
                <a:lnTo>
                  <a:pt x="1768" y="793"/>
                </a:lnTo>
                <a:lnTo>
                  <a:pt x="1584" y="1363"/>
                </a:lnTo>
                <a:lnTo>
                  <a:pt x="1345" y="2063"/>
                </a:lnTo>
                <a:lnTo>
                  <a:pt x="1106" y="2873"/>
                </a:lnTo>
                <a:lnTo>
                  <a:pt x="866" y="3794"/>
                </a:lnTo>
                <a:lnTo>
                  <a:pt x="627" y="4770"/>
                </a:lnTo>
                <a:lnTo>
                  <a:pt x="406" y="5819"/>
                </a:lnTo>
                <a:lnTo>
                  <a:pt x="314" y="6353"/>
                </a:lnTo>
                <a:lnTo>
                  <a:pt x="222" y="6905"/>
                </a:lnTo>
                <a:lnTo>
                  <a:pt x="148" y="7458"/>
                </a:lnTo>
                <a:lnTo>
                  <a:pt x="93" y="8028"/>
                </a:lnTo>
                <a:lnTo>
                  <a:pt x="38" y="8599"/>
                </a:lnTo>
                <a:lnTo>
                  <a:pt x="19" y="9152"/>
                </a:lnTo>
                <a:lnTo>
                  <a:pt x="1" y="9722"/>
                </a:lnTo>
                <a:lnTo>
                  <a:pt x="1" y="10275"/>
                </a:lnTo>
                <a:lnTo>
                  <a:pt x="38" y="10845"/>
                </a:lnTo>
                <a:lnTo>
                  <a:pt x="93" y="11379"/>
                </a:lnTo>
                <a:lnTo>
                  <a:pt x="167" y="11932"/>
                </a:lnTo>
                <a:lnTo>
                  <a:pt x="259" y="12447"/>
                </a:lnTo>
                <a:lnTo>
                  <a:pt x="388" y="12963"/>
                </a:lnTo>
                <a:lnTo>
                  <a:pt x="535" y="13478"/>
                </a:lnTo>
                <a:lnTo>
                  <a:pt x="682" y="13865"/>
                </a:lnTo>
                <a:lnTo>
                  <a:pt x="848" y="14233"/>
                </a:lnTo>
                <a:lnTo>
                  <a:pt x="1032" y="14583"/>
                </a:lnTo>
                <a:lnTo>
                  <a:pt x="1216" y="14914"/>
                </a:lnTo>
                <a:lnTo>
                  <a:pt x="1419" y="15227"/>
                </a:lnTo>
                <a:lnTo>
                  <a:pt x="1640" y="15522"/>
                </a:lnTo>
                <a:lnTo>
                  <a:pt x="1860" y="15798"/>
                </a:lnTo>
                <a:lnTo>
                  <a:pt x="2100" y="16074"/>
                </a:lnTo>
                <a:lnTo>
                  <a:pt x="2339" y="16314"/>
                </a:lnTo>
                <a:lnTo>
                  <a:pt x="2597" y="16553"/>
                </a:lnTo>
                <a:lnTo>
                  <a:pt x="2855" y="16774"/>
                </a:lnTo>
                <a:lnTo>
                  <a:pt x="3112" y="16995"/>
                </a:lnTo>
                <a:lnTo>
                  <a:pt x="3389" y="17179"/>
                </a:lnTo>
                <a:lnTo>
                  <a:pt x="3665" y="17363"/>
                </a:lnTo>
                <a:lnTo>
                  <a:pt x="3941" y="17529"/>
                </a:lnTo>
                <a:lnTo>
                  <a:pt x="4217" y="17695"/>
                </a:lnTo>
                <a:lnTo>
                  <a:pt x="4770" y="17971"/>
                </a:lnTo>
                <a:lnTo>
                  <a:pt x="5322" y="18192"/>
                </a:lnTo>
                <a:lnTo>
                  <a:pt x="5856" y="18394"/>
                </a:lnTo>
                <a:lnTo>
                  <a:pt x="6371" y="18542"/>
                </a:lnTo>
                <a:lnTo>
                  <a:pt x="6850" y="18670"/>
                </a:lnTo>
                <a:lnTo>
                  <a:pt x="7292" y="18781"/>
                </a:lnTo>
                <a:lnTo>
                  <a:pt x="7679" y="18836"/>
                </a:lnTo>
                <a:lnTo>
                  <a:pt x="8010" y="18891"/>
                </a:lnTo>
                <a:lnTo>
                  <a:pt x="4015" y="5727"/>
                </a:lnTo>
                <a:lnTo>
                  <a:pt x="9041" y="18560"/>
                </a:lnTo>
                <a:lnTo>
                  <a:pt x="9262" y="18321"/>
                </a:lnTo>
                <a:lnTo>
                  <a:pt x="9538" y="18026"/>
                </a:lnTo>
                <a:lnTo>
                  <a:pt x="9814" y="17695"/>
                </a:lnTo>
                <a:lnTo>
                  <a:pt x="10109" y="17290"/>
                </a:lnTo>
                <a:lnTo>
                  <a:pt x="10422" y="16866"/>
                </a:lnTo>
                <a:lnTo>
                  <a:pt x="10735" y="16369"/>
                </a:lnTo>
                <a:lnTo>
                  <a:pt x="11029" y="15853"/>
                </a:lnTo>
                <a:lnTo>
                  <a:pt x="11287" y="15283"/>
                </a:lnTo>
                <a:lnTo>
                  <a:pt x="11416" y="14988"/>
                </a:lnTo>
                <a:lnTo>
                  <a:pt x="11527" y="14693"/>
                </a:lnTo>
                <a:lnTo>
                  <a:pt x="11637" y="14362"/>
                </a:lnTo>
                <a:lnTo>
                  <a:pt x="11729" y="14049"/>
                </a:lnTo>
                <a:lnTo>
                  <a:pt x="11821" y="13718"/>
                </a:lnTo>
                <a:lnTo>
                  <a:pt x="11895" y="13386"/>
                </a:lnTo>
                <a:lnTo>
                  <a:pt x="11950" y="13036"/>
                </a:lnTo>
                <a:lnTo>
                  <a:pt x="11987" y="12687"/>
                </a:lnTo>
                <a:lnTo>
                  <a:pt x="12005" y="12318"/>
                </a:lnTo>
                <a:lnTo>
                  <a:pt x="12005" y="11950"/>
                </a:lnTo>
                <a:lnTo>
                  <a:pt x="12005" y="11582"/>
                </a:lnTo>
                <a:lnTo>
                  <a:pt x="11968" y="11214"/>
                </a:lnTo>
                <a:lnTo>
                  <a:pt x="11913" y="10827"/>
                </a:lnTo>
                <a:lnTo>
                  <a:pt x="11821" y="10440"/>
                </a:lnTo>
                <a:lnTo>
                  <a:pt x="11729" y="10035"/>
                </a:lnTo>
                <a:lnTo>
                  <a:pt x="11600" y="9649"/>
                </a:lnTo>
                <a:lnTo>
                  <a:pt x="11416" y="9152"/>
                </a:lnTo>
                <a:lnTo>
                  <a:pt x="11195" y="8673"/>
                </a:lnTo>
                <a:lnTo>
                  <a:pt x="10956" y="8194"/>
                </a:lnTo>
                <a:lnTo>
                  <a:pt x="10680" y="7715"/>
                </a:lnTo>
                <a:lnTo>
                  <a:pt x="10367" y="7255"/>
                </a:lnTo>
                <a:lnTo>
                  <a:pt x="10054" y="6813"/>
                </a:lnTo>
                <a:lnTo>
                  <a:pt x="9704" y="6353"/>
                </a:lnTo>
                <a:lnTo>
                  <a:pt x="9354" y="5930"/>
                </a:lnTo>
                <a:lnTo>
                  <a:pt x="8967" y="5506"/>
                </a:lnTo>
                <a:lnTo>
                  <a:pt x="8581" y="5083"/>
                </a:lnTo>
                <a:lnTo>
                  <a:pt x="8194" y="4678"/>
                </a:lnTo>
                <a:lnTo>
                  <a:pt x="7789" y="4291"/>
                </a:lnTo>
                <a:lnTo>
                  <a:pt x="7384" y="3904"/>
                </a:lnTo>
                <a:lnTo>
                  <a:pt x="6979" y="3536"/>
                </a:lnTo>
                <a:lnTo>
                  <a:pt x="6150" y="2855"/>
                </a:lnTo>
                <a:lnTo>
                  <a:pt x="5359" y="2229"/>
                </a:lnTo>
                <a:lnTo>
                  <a:pt x="4604" y="1676"/>
                </a:lnTo>
                <a:lnTo>
                  <a:pt x="3923" y="1179"/>
                </a:lnTo>
                <a:lnTo>
                  <a:pt x="3297" y="774"/>
                </a:lnTo>
                <a:lnTo>
                  <a:pt x="2799" y="443"/>
                </a:lnTo>
                <a:lnTo>
                  <a:pt x="2413" y="204"/>
                </a:lnTo>
                <a:lnTo>
                  <a:pt x="206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8" name="Google Shape;38;p5"/>
          <p:cNvSpPr/>
          <p:nvPr/>
        </p:nvSpPr>
        <p:spPr>
          <a:xfrm>
            <a:off x="1192991" y="0"/>
            <a:ext cx="2343229" cy="1357321"/>
          </a:xfrm>
          <a:custGeom>
            <a:avLst/>
            <a:gdLst/>
            <a:ahLst/>
            <a:cxnLst/>
            <a:rect l="l" t="t" r="r" b="b"/>
            <a:pathLst>
              <a:path w="24157" h="13993" extrusionOk="0">
                <a:moveTo>
                  <a:pt x="147" y="0"/>
                </a:moveTo>
                <a:lnTo>
                  <a:pt x="92" y="479"/>
                </a:lnTo>
                <a:lnTo>
                  <a:pt x="37" y="939"/>
                </a:lnTo>
                <a:lnTo>
                  <a:pt x="18" y="1436"/>
                </a:lnTo>
                <a:lnTo>
                  <a:pt x="0" y="1915"/>
                </a:lnTo>
                <a:lnTo>
                  <a:pt x="18" y="2541"/>
                </a:lnTo>
                <a:lnTo>
                  <a:pt x="55" y="3148"/>
                </a:lnTo>
                <a:lnTo>
                  <a:pt x="147" y="3756"/>
                </a:lnTo>
                <a:lnTo>
                  <a:pt x="239" y="4345"/>
                </a:lnTo>
                <a:lnTo>
                  <a:pt x="387" y="4934"/>
                </a:lnTo>
                <a:lnTo>
                  <a:pt x="534" y="5505"/>
                </a:lnTo>
                <a:lnTo>
                  <a:pt x="737" y="6076"/>
                </a:lnTo>
                <a:lnTo>
                  <a:pt x="957" y="6610"/>
                </a:lnTo>
                <a:lnTo>
                  <a:pt x="1197" y="7144"/>
                </a:lnTo>
                <a:lnTo>
                  <a:pt x="1455" y="7678"/>
                </a:lnTo>
                <a:lnTo>
                  <a:pt x="1749" y="8175"/>
                </a:lnTo>
                <a:lnTo>
                  <a:pt x="2062" y="8672"/>
                </a:lnTo>
                <a:lnTo>
                  <a:pt x="2394" y="9132"/>
                </a:lnTo>
                <a:lnTo>
                  <a:pt x="2762" y="9592"/>
                </a:lnTo>
                <a:lnTo>
                  <a:pt x="3130" y="10034"/>
                </a:lnTo>
                <a:lnTo>
                  <a:pt x="3535" y="10458"/>
                </a:lnTo>
                <a:lnTo>
                  <a:pt x="3959" y="10863"/>
                </a:lnTo>
                <a:lnTo>
                  <a:pt x="4400" y="11231"/>
                </a:lnTo>
                <a:lnTo>
                  <a:pt x="4861" y="11599"/>
                </a:lnTo>
                <a:lnTo>
                  <a:pt x="5321" y="11931"/>
                </a:lnTo>
                <a:lnTo>
                  <a:pt x="5818" y="12244"/>
                </a:lnTo>
                <a:lnTo>
                  <a:pt x="6315" y="12538"/>
                </a:lnTo>
                <a:lnTo>
                  <a:pt x="6849" y="12796"/>
                </a:lnTo>
                <a:lnTo>
                  <a:pt x="7383" y="13035"/>
                </a:lnTo>
                <a:lnTo>
                  <a:pt x="7917" y="13256"/>
                </a:lnTo>
                <a:lnTo>
                  <a:pt x="8488" y="13459"/>
                </a:lnTo>
                <a:lnTo>
                  <a:pt x="9059" y="13606"/>
                </a:lnTo>
                <a:lnTo>
                  <a:pt x="9648" y="13754"/>
                </a:lnTo>
                <a:lnTo>
                  <a:pt x="10237" y="13846"/>
                </a:lnTo>
                <a:lnTo>
                  <a:pt x="10845" y="13938"/>
                </a:lnTo>
                <a:lnTo>
                  <a:pt x="11452" y="13974"/>
                </a:lnTo>
                <a:lnTo>
                  <a:pt x="12078" y="13993"/>
                </a:lnTo>
                <a:lnTo>
                  <a:pt x="12704" y="13974"/>
                </a:lnTo>
                <a:lnTo>
                  <a:pt x="13312" y="13938"/>
                </a:lnTo>
                <a:lnTo>
                  <a:pt x="13919" y="13846"/>
                </a:lnTo>
                <a:lnTo>
                  <a:pt x="14508" y="13754"/>
                </a:lnTo>
                <a:lnTo>
                  <a:pt x="15098" y="13606"/>
                </a:lnTo>
                <a:lnTo>
                  <a:pt x="15668" y="13459"/>
                </a:lnTo>
                <a:lnTo>
                  <a:pt x="16239" y="13256"/>
                </a:lnTo>
                <a:lnTo>
                  <a:pt x="16773" y="13035"/>
                </a:lnTo>
                <a:lnTo>
                  <a:pt x="17307" y="12796"/>
                </a:lnTo>
                <a:lnTo>
                  <a:pt x="17841" y="12538"/>
                </a:lnTo>
                <a:lnTo>
                  <a:pt x="18338" y="12244"/>
                </a:lnTo>
                <a:lnTo>
                  <a:pt x="18835" y="11931"/>
                </a:lnTo>
                <a:lnTo>
                  <a:pt x="19296" y="11599"/>
                </a:lnTo>
                <a:lnTo>
                  <a:pt x="19756" y="11231"/>
                </a:lnTo>
                <a:lnTo>
                  <a:pt x="20198" y="10863"/>
                </a:lnTo>
                <a:lnTo>
                  <a:pt x="20621" y="10458"/>
                </a:lnTo>
                <a:lnTo>
                  <a:pt x="21026" y="10034"/>
                </a:lnTo>
                <a:lnTo>
                  <a:pt x="21394" y="9592"/>
                </a:lnTo>
                <a:lnTo>
                  <a:pt x="21763" y="9132"/>
                </a:lnTo>
                <a:lnTo>
                  <a:pt x="22094" y="8672"/>
                </a:lnTo>
                <a:lnTo>
                  <a:pt x="22407" y="8175"/>
                </a:lnTo>
                <a:lnTo>
                  <a:pt x="22702" y="7678"/>
                </a:lnTo>
                <a:lnTo>
                  <a:pt x="22959" y="7144"/>
                </a:lnTo>
                <a:lnTo>
                  <a:pt x="23199" y="6610"/>
                </a:lnTo>
                <a:lnTo>
                  <a:pt x="23420" y="6076"/>
                </a:lnTo>
                <a:lnTo>
                  <a:pt x="23622" y="5505"/>
                </a:lnTo>
                <a:lnTo>
                  <a:pt x="23770" y="4934"/>
                </a:lnTo>
                <a:lnTo>
                  <a:pt x="23917" y="4345"/>
                </a:lnTo>
                <a:lnTo>
                  <a:pt x="24009" y="3756"/>
                </a:lnTo>
                <a:lnTo>
                  <a:pt x="24101" y="3148"/>
                </a:lnTo>
                <a:lnTo>
                  <a:pt x="24138" y="2541"/>
                </a:lnTo>
                <a:lnTo>
                  <a:pt x="24156" y="1915"/>
                </a:lnTo>
                <a:lnTo>
                  <a:pt x="24138" y="1436"/>
                </a:lnTo>
                <a:lnTo>
                  <a:pt x="24119" y="939"/>
                </a:lnTo>
                <a:lnTo>
                  <a:pt x="24064" y="479"/>
                </a:lnTo>
                <a:lnTo>
                  <a:pt x="24009"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39" name="Google Shape;39;p5"/>
          <p:cNvSpPr/>
          <p:nvPr/>
        </p:nvSpPr>
        <p:spPr>
          <a:xfrm>
            <a:off x="0" y="3350346"/>
            <a:ext cx="1257314" cy="1793142"/>
          </a:xfrm>
          <a:custGeom>
            <a:avLst/>
            <a:gdLst/>
            <a:ahLst/>
            <a:cxnLst/>
            <a:rect l="l" t="t" r="r" b="b"/>
            <a:pathLst>
              <a:path w="12962" h="18486" extrusionOk="0">
                <a:moveTo>
                  <a:pt x="2633" y="0"/>
                </a:moveTo>
                <a:lnTo>
                  <a:pt x="2246" y="37"/>
                </a:lnTo>
                <a:lnTo>
                  <a:pt x="1860" y="74"/>
                </a:lnTo>
                <a:lnTo>
                  <a:pt x="1473" y="129"/>
                </a:lnTo>
                <a:lnTo>
                  <a:pt x="1105" y="184"/>
                </a:lnTo>
                <a:lnTo>
                  <a:pt x="718" y="258"/>
                </a:lnTo>
                <a:lnTo>
                  <a:pt x="368" y="368"/>
                </a:lnTo>
                <a:lnTo>
                  <a:pt x="0" y="461"/>
                </a:lnTo>
                <a:lnTo>
                  <a:pt x="0" y="18486"/>
                </a:lnTo>
                <a:lnTo>
                  <a:pt x="8101" y="18486"/>
                </a:lnTo>
                <a:lnTo>
                  <a:pt x="8635" y="18136"/>
                </a:lnTo>
                <a:lnTo>
                  <a:pt x="9151" y="17767"/>
                </a:lnTo>
                <a:lnTo>
                  <a:pt x="9629" y="17362"/>
                </a:lnTo>
                <a:lnTo>
                  <a:pt x="10090" y="16921"/>
                </a:lnTo>
                <a:lnTo>
                  <a:pt x="10513" y="16460"/>
                </a:lnTo>
                <a:lnTo>
                  <a:pt x="10918" y="15982"/>
                </a:lnTo>
                <a:lnTo>
                  <a:pt x="11286" y="15466"/>
                </a:lnTo>
                <a:lnTo>
                  <a:pt x="11618" y="14932"/>
                </a:lnTo>
                <a:lnTo>
                  <a:pt x="11931" y="14361"/>
                </a:lnTo>
                <a:lnTo>
                  <a:pt x="12189" y="13791"/>
                </a:lnTo>
                <a:lnTo>
                  <a:pt x="12428" y="13183"/>
                </a:lnTo>
                <a:lnTo>
                  <a:pt x="12612" y="12557"/>
                </a:lnTo>
                <a:lnTo>
                  <a:pt x="12759" y="11931"/>
                </a:lnTo>
                <a:lnTo>
                  <a:pt x="12870" y="11287"/>
                </a:lnTo>
                <a:lnTo>
                  <a:pt x="12907" y="10955"/>
                </a:lnTo>
                <a:lnTo>
                  <a:pt x="12943" y="10624"/>
                </a:lnTo>
                <a:lnTo>
                  <a:pt x="12962" y="10274"/>
                </a:lnTo>
                <a:lnTo>
                  <a:pt x="12962" y="9943"/>
                </a:lnTo>
                <a:lnTo>
                  <a:pt x="12943" y="9427"/>
                </a:lnTo>
                <a:lnTo>
                  <a:pt x="12907" y="8930"/>
                </a:lnTo>
                <a:lnTo>
                  <a:pt x="12851" y="8433"/>
                </a:lnTo>
                <a:lnTo>
                  <a:pt x="12759" y="7936"/>
                </a:lnTo>
                <a:lnTo>
                  <a:pt x="12649" y="7457"/>
                </a:lnTo>
                <a:lnTo>
                  <a:pt x="12520" y="6978"/>
                </a:lnTo>
                <a:lnTo>
                  <a:pt x="12354" y="6518"/>
                </a:lnTo>
                <a:lnTo>
                  <a:pt x="12189" y="6076"/>
                </a:lnTo>
                <a:lnTo>
                  <a:pt x="11986" y="5634"/>
                </a:lnTo>
                <a:lnTo>
                  <a:pt x="11765" y="5211"/>
                </a:lnTo>
                <a:lnTo>
                  <a:pt x="11526" y="4787"/>
                </a:lnTo>
                <a:lnTo>
                  <a:pt x="11268" y="4382"/>
                </a:lnTo>
                <a:lnTo>
                  <a:pt x="10992" y="3996"/>
                </a:lnTo>
                <a:lnTo>
                  <a:pt x="10697" y="3627"/>
                </a:lnTo>
                <a:lnTo>
                  <a:pt x="10384" y="3259"/>
                </a:lnTo>
                <a:lnTo>
                  <a:pt x="10053" y="2909"/>
                </a:lnTo>
                <a:lnTo>
                  <a:pt x="9703" y="2578"/>
                </a:lnTo>
                <a:lnTo>
                  <a:pt x="9335" y="2265"/>
                </a:lnTo>
                <a:lnTo>
                  <a:pt x="8967" y="1970"/>
                </a:lnTo>
                <a:lnTo>
                  <a:pt x="8580" y="1694"/>
                </a:lnTo>
                <a:lnTo>
                  <a:pt x="8175" y="1436"/>
                </a:lnTo>
                <a:lnTo>
                  <a:pt x="7751" y="1197"/>
                </a:lnTo>
                <a:lnTo>
                  <a:pt x="7328" y="976"/>
                </a:lnTo>
                <a:lnTo>
                  <a:pt x="6886" y="774"/>
                </a:lnTo>
                <a:lnTo>
                  <a:pt x="6444" y="608"/>
                </a:lnTo>
                <a:lnTo>
                  <a:pt x="5984" y="442"/>
                </a:lnTo>
                <a:lnTo>
                  <a:pt x="5505" y="313"/>
                </a:lnTo>
                <a:lnTo>
                  <a:pt x="5026" y="203"/>
                </a:lnTo>
                <a:lnTo>
                  <a:pt x="4529" y="111"/>
                </a:lnTo>
                <a:lnTo>
                  <a:pt x="4032" y="55"/>
                </a:lnTo>
                <a:lnTo>
                  <a:pt x="3535" y="19"/>
                </a:lnTo>
                <a:lnTo>
                  <a:pt x="3020"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0" name="Google Shape;40;p5"/>
          <p:cNvSpPr txBox="1">
            <a:spLocks noGrp="1"/>
          </p:cNvSpPr>
          <p:nvPr>
            <p:ph type="title"/>
          </p:nvPr>
        </p:nvSpPr>
        <p:spPr>
          <a:xfrm>
            <a:off x="4320075" y="893225"/>
            <a:ext cx="4366800" cy="690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41" name="Google Shape;41;p5"/>
          <p:cNvSpPr txBox="1">
            <a:spLocks noGrp="1"/>
          </p:cNvSpPr>
          <p:nvPr>
            <p:ph type="body" idx="1"/>
          </p:nvPr>
        </p:nvSpPr>
        <p:spPr>
          <a:xfrm>
            <a:off x="4320075" y="1694175"/>
            <a:ext cx="4366800" cy="3055800"/>
          </a:xfrm>
          <a:prstGeom prst="rect">
            <a:avLst/>
          </a:prstGeom>
        </p:spPr>
        <p:txBody>
          <a:bodyPr spcFirstLastPara="1" wrap="square" lIns="91425" tIns="91425" rIns="91425" bIns="91425" anchor="t" anchorCtr="0">
            <a:noAutofit/>
          </a:bodyPr>
          <a:lstStyle>
            <a:lvl1pPr marL="457200" lvl="0" indent="-381000">
              <a:spcBef>
                <a:spcPts val="600"/>
              </a:spcBef>
              <a:spcAft>
                <a:spcPts val="0"/>
              </a:spcAft>
              <a:buSzPts val="2400"/>
              <a:buChar char="⊷"/>
              <a:defRPr/>
            </a:lvl1pPr>
            <a:lvl2pPr marL="914400" lvl="1" indent="-381000">
              <a:spcBef>
                <a:spcPts val="0"/>
              </a:spcBef>
              <a:spcAft>
                <a:spcPts val="0"/>
              </a:spcAft>
              <a:buSzPts val="2400"/>
              <a:buChar char="⊶"/>
              <a:defRPr/>
            </a:lvl2pPr>
            <a:lvl3pPr marL="1371600" lvl="2" indent="-381000">
              <a:spcBef>
                <a:spcPts val="0"/>
              </a:spcBef>
              <a:spcAft>
                <a:spcPts val="0"/>
              </a:spcAft>
              <a:buSzPts val="2400"/>
              <a:buChar char="⊸"/>
              <a:defRPr/>
            </a:lvl3pPr>
            <a:lvl4pPr marL="1828800" lvl="3" indent="-381000">
              <a:spcBef>
                <a:spcPts val="0"/>
              </a:spcBef>
              <a:spcAft>
                <a:spcPts val="0"/>
              </a:spcAft>
              <a:buSzPts val="2400"/>
              <a:buChar char="●"/>
              <a:defRPr/>
            </a:lvl4pPr>
            <a:lvl5pPr marL="2286000" lvl="4" indent="-381000">
              <a:spcBef>
                <a:spcPts val="0"/>
              </a:spcBef>
              <a:spcAft>
                <a:spcPts val="0"/>
              </a:spcAft>
              <a:buSzPts val="2400"/>
              <a:buChar char="○"/>
              <a:defRPr/>
            </a:lvl5pPr>
            <a:lvl6pPr marL="2743200" lvl="5" indent="-381000">
              <a:spcBef>
                <a:spcPts val="0"/>
              </a:spcBef>
              <a:spcAft>
                <a:spcPts val="0"/>
              </a:spcAft>
              <a:buSzPts val="2400"/>
              <a:buChar char="■"/>
              <a:defRPr/>
            </a:lvl6pPr>
            <a:lvl7pPr marL="3200400" lvl="6" indent="-381000">
              <a:spcBef>
                <a:spcPts val="0"/>
              </a:spcBef>
              <a:spcAft>
                <a:spcPts val="0"/>
              </a:spcAft>
              <a:buSzPts val="2400"/>
              <a:buChar char="●"/>
              <a:defRPr/>
            </a:lvl7pPr>
            <a:lvl8pPr marL="3657600" lvl="7" indent="-381000">
              <a:spcBef>
                <a:spcPts val="0"/>
              </a:spcBef>
              <a:spcAft>
                <a:spcPts val="0"/>
              </a:spcAft>
              <a:buSzPts val="2400"/>
              <a:buChar char="○"/>
              <a:defRPr/>
            </a:lvl8pPr>
            <a:lvl9pPr marL="4114800" lvl="8" indent="-381000">
              <a:spcBef>
                <a:spcPts val="0"/>
              </a:spcBef>
              <a:spcAft>
                <a:spcPts val="0"/>
              </a:spcAft>
              <a:buSzPts val="2400"/>
              <a:buChar char="■"/>
              <a:defRPr/>
            </a:lvl9pPr>
          </a:lstStyle>
          <a:p>
            <a:endParaRPr/>
          </a:p>
        </p:txBody>
      </p:sp>
      <p:sp>
        <p:nvSpPr>
          <p:cNvPr id="42" name="Google Shape;42;p5"/>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7659568"/>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matchingName="Title + 1 column + image">
  <p:cSld name="Title + 1 column + image">
    <p:spTree>
      <p:nvGrpSpPr>
        <p:cNvPr id="1" name="Shape 43"/>
        <p:cNvGrpSpPr/>
        <p:nvPr/>
      </p:nvGrpSpPr>
      <p:grpSpPr>
        <a:xfrm>
          <a:off x="0" y="0"/>
          <a:ext cx="0" cy="0"/>
          <a:chOff x="0" y="0"/>
          <a:chExt cx="0" cy="0"/>
        </a:xfrm>
      </p:grpSpPr>
      <p:sp>
        <p:nvSpPr>
          <p:cNvPr id="44" name="Google Shape;44;p6"/>
          <p:cNvSpPr/>
          <p:nvPr/>
        </p:nvSpPr>
        <p:spPr>
          <a:xfrm>
            <a:off x="0" y="0"/>
            <a:ext cx="9144093" cy="5143522"/>
          </a:xfrm>
          <a:custGeom>
            <a:avLst/>
            <a:gdLst/>
            <a:ahLst/>
            <a:cxnLst/>
            <a:rect l="l" t="t" r="r" b="b"/>
            <a:pathLst>
              <a:path w="94269" h="53026" extrusionOk="0">
                <a:moveTo>
                  <a:pt x="49675" y="4677"/>
                </a:moveTo>
                <a:lnTo>
                  <a:pt x="49730" y="5469"/>
                </a:lnTo>
                <a:lnTo>
                  <a:pt x="49748" y="6408"/>
                </a:lnTo>
                <a:lnTo>
                  <a:pt x="49785" y="7660"/>
                </a:lnTo>
                <a:lnTo>
                  <a:pt x="49785" y="9169"/>
                </a:lnTo>
                <a:lnTo>
                  <a:pt x="49730" y="10900"/>
                </a:lnTo>
                <a:lnTo>
                  <a:pt x="49693" y="11858"/>
                </a:lnTo>
                <a:lnTo>
                  <a:pt x="49638" y="12833"/>
                </a:lnTo>
                <a:lnTo>
                  <a:pt x="49583" y="13846"/>
                </a:lnTo>
                <a:lnTo>
                  <a:pt x="49491" y="14895"/>
                </a:lnTo>
                <a:lnTo>
                  <a:pt x="49380" y="15982"/>
                </a:lnTo>
                <a:lnTo>
                  <a:pt x="49251" y="17086"/>
                </a:lnTo>
                <a:lnTo>
                  <a:pt x="49086" y="18191"/>
                </a:lnTo>
                <a:lnTo>
                  <a:pt x="48920" y="19314"/>
                </a:lnTo>
                <a:lnTo>
                  <a:pt x="48699" y="20456"/>
                </a:lnTo>
                <a:lnTo>
                  <a:pt x="48478" y="21597"/>
                </a:lnTo>
                <a:lnTo>
                  <a:pt x="48202" y="22720"/>
                </a:lnTo>
                <a:lnTo>
                  <a:pt x="47907" y="23844"/>
                </a:lnTo>
                <a:lnTo>
                  <a:pt x="47576" y="24948"/>
                </a:lnTo>
                <a:lnTo>
                  <a:pt x="47208" y="26053"/>
                </a:lnTo>
                <a:lnTo>
                  <a:pt x="47005" y="26587"/>
                </a:lnTo>
                <a:lnTo>
                  <a:pt x="46803" y="27121"/>
                </a:lnTo>
                <a:lnTo>
                  <a:pt x="46582" y="27636"/>
                </a:lnTo>
                <a:lnTo>
                  <a:pt x="46361" y="28152"/>
                </a:lnTo>
                <a:lnTo>
                  <a:pt x="46121" y="28667"/>
                </a:lnTo>
                <a:lnTo>
                  <a:pt x="45882" y="29165"/>
                </a:lnTo>
                <a:lnTo>
                  <a:pt x="45624" y="29643"/>
                </a:lnTo>
                <a:lnTo>
                  <a:pt x="45348" y="30122"/>
                </a:lnTo>
                <a:lnTo>
                  <a:pt x="45072" y="30601"/>
                </a:lnTo>
                <a:lnTo>
                  <a:pt x="44777" y="31061"/>
                </a:lnTo>
                <a:lnTo>
                  <a:pt x="44483" y="31503"/>
                </a:lnTo>
                <a:lnTo>
                  <a:pt x="44170" y="31926"/>
                </a:lnTo>
                <a:lnTo>
                  <a:pt x="43838" y="32350"/>
                </a:lnTo>
                <a:lnTo>
                  <a:pt x="43507" y="32736"/>
                </a:lnTo>
                <a:lnTo>
                  <a:pt x="43157" y="33123"/>
                </a:lnTo>
                <a:lnTo>
                  <a:pt x="42826" y="33491"/>
                </a:lnTo>
                <a:lnTo>
                  <a:pt x="42457" y="33841"/>
                </a:lnTo>
                <a:lnTo>
                  <a:pt x="42108" y="34154"/>
                </a:lnTo>
                <a:lnTo>
                  <a:pt x="41739" y="34467"/>
                </a:lnTo>
                <a:lnTo>
                  <a:pt x="41371" y="34780"/>
                </a:lnTo>
                <a:lnTo>
                  <a:pt x="41003" y="35056"/>
                </a:lnTo>
                <a:lnTo>
                  <a:pt x="40616" y="35314"/>
                </a:lnTo>
                <a:lnTo>
                  <a:pt x="40230" y="35572"/>
                </a:lnTo>
                <a:lnTo>
                  <a:pt x="39843" y="35811"/>
                </a:lnTo>
                <a:lnTo>
                  <a:pt x="39456" y="36032"/>
                </a:lnTo>
                <a:lnTo>
                  <a:pt x="39051" y="36253"/>
                </a:lnTo>
                <a:lnTo>
                  <a:pt x="38665" y="36437"/>
                </a:lnTo>
                <a:lnTo>
                  <a:pt x="38260" y="36621"/>
                </a:lnTo>
                <a:lnTo>
                  <a:pt x="37873" y="36805"/>
                </a:lnTo>
                <a:lnTo>
                  <a:pt x="37468" y="36953"/>
                </a:lnTo>
                <a:lnTo>
                  <a:pt x="36658" y="37247"/>
                </a:lnTo>
                <a:lnTo>
                  <a:pt x="35866" y="37487"/>
                </a:lnTo>
                <a:lnTo>
                  <a:pt x="35056" y="37689"/>
                </a:lnTo>
                <a:lnTo>
                  <a:pt x="34264" y="37836"/>
                </a:lnTo>
                <a:lnTo>
                  <a:pt x="33491" y="37965"/>
                </a:lnTo>
                <a:lnTo>
                  <a:pt x="32718" y="38057"/>
                </a:lnTo>
                <a:lnTo>
                  <a:pt x="31963" y="38131"/>
                </a:lnTo>
                <a:lnTo>
                  <a:pt x="31226" y="38168"/>
                </a:lnTo>
                <a:lnTo>
                  <a:pt x="30527" y="38186"/>
                </a:lnTo>
                <a:lnTo>
                  <a:pt x="29845" y="38168"/>
                </a:lnTo>
                <a:lnTo>
                  <a:pt x="29201" y="38149"/>
                </a:lnTo>
                <a:lnTo>
                  <a:pt x="28575" y="38113"/>
                </a:lnTo>
                <a:lnTo>
                  <a:pt x="27986" y="38057"/>
                </a:lnTo>
                <a:lnTo>
                  <a:pt x="27452" y="37984"/>
                </a:lnTo>
                <a:lnTo>
                  <a:pt x="26955" y="37928"/>
                </a:lnTo>
                <a:lnTo>
                  <a:pt x="26089" y="37781"/>
                </a:lnTo>
                <a:lnTo>
                  <a:pt x="25445" y="37652"/>
                </a:lnTo>
                <a:lnTo>
                  <a:pt x="25040" y="37560"/>
                </a:lnTo>
                <a:lnTo>
                  <a:pt x="24911" y="37523"/>
                </a:lnTo>
                <a:lnTo>
                  <a:pt x="24837" y="37395"/>
                </a:lnTo>
                <a:lnTo>
                  <a:pt x="24635" y="37026"/>
                </a:lnTo>
                <a:lnTo>
                  <a:pt x="24322" y="36456"/>
                </a:lnTo>
                <a:lnTo>
                  <a:pt x="23954" y="35664"/>
                </a:lnTo>
                <a:lnTo>
                  <a:pt x="23751" y="35204"/>
                </a:lnTo>
                <a:lnTo>
                  <a:pt x="23549" y="34706"/>
                </a:lnTo>
                <a:lnTo>
                  <a:pt x="23346" y="34154"/>
                </a:lnTo>
                <a:lnTo>
                  <a:pt x="23125" y="33565"/>
                </a:lnTo>
                <a:lnTo>
                  <a:pt x="22923" y="32957"/>
                </a:lnTo>
                <a:lnTo>
                  <a:pt x="22738" y="32294"/>
                </a:lnTo>
                <a:lnTo>
                  <a:pt x="22554" y="31613"/>
                </a:lnTo>
                <a:lnTo>
                  <a:pt x="22389" y="30895"/>
                </a:lnTo>
                <a:lnTo>
                  <a:pt x="22241" y="30159"/>
                </a:lnTo>
                <a:lnTo>
                  <a:pt x="22112" y="29385"/>
                </a:lnTo>
                <a:lnTo>
                  <a:pt x="22020" y="28612"/>
                </a:lnTo>
                <a:lnTo>
                  <a:pt x="21965" y="27802"/>
                </a:lnTo>
                <a:lnTo>
                  <a:pt x="21928" y="26974"/>
                </a:lnTo>
                <a:lnTo>
                  <a:pt x="21947" y="26145"/>
                </a:lnTo>
                <a:lnTo>
                  <a:pt x="22002" y="25298"/>
                </a:lnTo>
                <a:lnTo>
                  <a:pt x="22039" y="24856"/>
                </a:lnTo>
                <a:lnTo>
                  <a:pt x="22094" y="24433"/>
                </a:lnTo>
                <a:lnTo>
                  <a:pt x="22168" y="23991"/>
                </a:lnTo>
                <a:lnTo>
                  <a:pt x="22241" y="23567"/>
                </a:lnTo>
                <a:lnTo>
                  <a:pt x="22333" y="23125"/>
                </a:lnTo>
                <a:lnTo>
                  <a:pt x="22444" y="22684"/>
                </a:lnTo>
                <a:lnTo>
                  <a:pt x="22573" y="22260"/>
                </a:lnTo>
                <a:lnTo>
                  <a:pt x="22702" y="21818"/>
                </a:lnTo>
                <a:lnTo>
                  <a:pt x="22849" y="21376"/>
                </a:lnTo>
                <a:lnTo>
                  <a:pt x="23033" y="20935"/>
                </a:lnTo>
                <a:lnTo>
                  <a:pt x="23217" y="20493"/>
                </a:lnTo>
                <a:lnTo>
                  <a:pt x="23420" y="20069"/>
                </a:lnTo>
                <a:lnTo>
                  <a:pt x="23622" y="19627"/>
                </a:lnTo>
                <a:lnTo>
                  <a:pt x="23862" y="19185"/>
                </a:lnTo>
                <a:lnTo>
                  <a:pt x="24119" y="18762"/>
                </a:lnTo>
                <a:lnTo>
                  <a:pt x="24396" y="18320"/>
                </a:lnTo>
                <a:lnTo>
                  <a:pt x="24690" y="17897"/>
                </a:lnTo>
                <a:lnTo>
                  <a:pt x="24985" y="17473"/>
                </a:lnTo>
                <a:lnTo>
                  <a:pt x="25316" y="17050"/>
                </a:lnTo>
                <a:lnTo>
                  <a:pt x="25666" y="16645"/>
                </a:lnTo>
                <a:lnTo>
                  <a:pt x="26034" y="16240"/>
                </a:lnTo>
                <a:lnTo>
                  <a:pt x="26402" y="15834"/>
                </a:lnTo>
                <a:lnTo>
                  <a:pt x="26789" y="15448"/>
                </a:lnTo>
                <a:lnTo>
                  <a:pt x="27176" y="15061"/>
                </a:lnTo>
                <a:lnTo>
                  <a:pt x="27599" y="14693"/>
                </a:lnTo>
                <a:lnTo>
                  <a:pt x="28023" y="14325"/>
                </a:lnTo>
                <a:lnTo>
                  <a:pt x="28446" y="13956"/>
                </a:lnTo>
                <a:lnTo>
                  <a:pt x="28888" y="13607"/>
                </a:lnTo>
                <a:lnTo>
                  <a:pt x="29348" y="13257"/>
                </a:lnTo>
                <a:lnTo>
                  <a:pt x="29809" y="12925"/>
                </a:lnTo>
                <a:lnTo>
                  <a:pt x="30766" y="12263"/>
                </a:lnTo>
                <a:lnTo>
                  <a:pt x="31742" y="11637"/>
                </a:lnTo>
                <a:lnTo>
                  <a:pt x="32736" y="11047"/>
                </a:lnTo>
                <a:lnTo>
                  <a:pt x="33749" y="10477"/>
                </a:lnTo>
                <a:lnTo>
                  <a:pt x="34780" y="9943"/>
                </a:lnTo>
                <a:lnTo>
                  <a:pt x="35811" y="9446"/>
                </a:lnTo>
                <a:lnTo>
                  <a:pt x="36842" y="8949"/>
                </a:lnTo>
                <a:lnTo>
                  <a:pt x="37873" y="8507"/>
                </a:lnTo>
                <a:lnTo>
                  <a:pt x="38904" y="8065"/>
                </a:lnTo>
                <a:lnTo>
                  <a:pt x="39898" y="7678"/>
                </a:lnTo>
                <a:lnTo>
                  <a:pt x="40892" y="7291"/>
                </a:lnTo>
                <a:lnTo>
                  <a:pt x="41850" y="6960"/>
                </a:lnTo>
                <a:lnTo>
                  <a:pt x="42770" y="6629"/>
                </a:lnTo>
                <a:lnTo>
                  <a:pt x="43673" y="6334"/>
                </a:lnTo>
                <a:lnTo>
                  <a:pt x="45330" y="5819"/>
                </a:lnTo>
                <a:lnTo>
                  <a:pt x="46784" y="5395"/>
                </a:lnTo>
                <a:lnTo>
                  <a:pt x="47981" y="5082"/>
                </a:lnTo>
                <a:lnTo>
                  <a:pt x="48902" y="4861"/>
                </a:lnTo>
                <a:lnTo>
                  <a:pt x="49675" y="4677"/>
                </a:lnTo>
                <a:close/>
                <a:moveTo>
                  <a:pt x="12299" y="28888"/>
                </a:moveTo>
                <a:lnTo>
                  <a:pt x="12888" y="28925"/>
                </a:lnTo>
                <a:lnTo>
                  <a:pt x="13496" y="28962"/>
                </a:lnTo>
                <a:lnTo>
                  <a:pt x="14085" y="29036"/>
                </a:lnTo>
                <a:lnTo>
                  <a:pt x="14656" y="29128"/>
                </a:lnTo>
                <a:lnTo>
                  <a:pt x="15226" y="29238"/>
                </a:lnTo>
                <a:lnTo>
                  <a:pt x="15779" y="29385"/>
                </a:lnTo>
                <a:lnTo>
                  <a:pt x="16313" y="29551"/>
                </a:lnTo>
                <a:lnTo>
                  <a:pt x="16828" y="29754"/>
                </a:lnTo>
                <a:lnTo>
                  <a:pt x="17233" y="29938"/>
                </a:lnTo>
                <a:lnTo>
                  <a:pt x="17620" y="30140"/>
                </a:lnTo>
                <a:lnTo>
                  <a:pt x="17988" y="30343"/>
                </a:lnTo>
                <a:lnTo>
                  <a:pt x="18320" y="30582"/>
                </a:lnTo>
                <a:lnTo>
                  <a:pt x="18651" y="30822"/>
                </a:lnTo>
                <a:lnTo>
                  <a:pt x="18964" y="31061"/>
                </a:lnTo>
                <a:lnTo>
                  <a:pt x="19240" y="31337"/>
                </a:lnTo>
                <a:lnTo>
                  <a:pt x="19516" y="31613"/>
                </a:lnTo>
                <a:lnTo>
                  <a:pt x="19756" y="31889"/>
                </a:lnTo>
                <a:lnTo>
                  <a:pt x="19995" y="32184"/>
                </a:lnTo>
                <a:lnTo>
                  <a:pt x="20216" y="32479"/>
                </a:lnTo>
                <a:lnTo>
                  <a:pt x="20419" y="32773"/>
                </a:lnTo>
                <a:lnTo>
                  <a:pt x="20603" y="33068"/>
                </a:lnTo>
                <a:lnTo>
                  <a:pt x="20768" y="33381"/>
                </a:lnTo>
                <a:lnTo>
                  <a:pt x="20934" y="33694"/>
                </a:lnTo>
                <a:lnTo>
                  <a:pt x="21081" y="34007"/>
                </a:lnTo>
                <a:lnTo>
                  <a:pt x="21339" y="34614"/>
                </a:lnTo>
                <a:lnTo>
                  <a:pt x="21542" y="35222"/>
                </a:lnTo>
                <a:lnTo>
                  <a:pt x="21707" y="35811"/>
                </a:lnTo>
                <a:lnTo>
                  <a:pt x="21836" y="36363"/>
                </a:lnTo>
                <a:lnTo>
                  <a:pt x="21928" y="36879"/>
                </a:lnTo>
                <a:lnTo>
                  <a:pt x="22002" y="37339"/>
                </a:lnTo>
                <a:lnTo>
                  <a:pt x="22039" y="37763"/>
                </a:lnTo>
                <a:lnTo>
                  <a:pt x="22076" y="38113"/>
                </a:lnTo>
                <a:lnTo>
                  <a:pt x="8359" y="32957"/>
                </a:lnTo>
                <a:lnTo>
                  <a:pt x="21597" y="39162"/>
                </a:lnTo>
                <a:lnTo>
                  <a:pt x="21321" y="39383"/>
                </a:lnTo>
                <a:lnTo>
                  <a:pt x="20989" y="39641"/>
                </a:lnTo>
                <a:lnTo>
                  <a:pt x="20603" y="39917"/>
                </a:lnTo>
                <a:lnTo>
                  <a:pt x="20161" y="40212"/>
                </a:lnTo>
                <a:lnTo>
                  <a:pt x="19682" y="40506"/>
                </a:lnTo>
                <a:lnTo>
                  <a:pt x="19148" y="40801"/>
                </a:lnTo>
                <a:lnTo>
                  <a:pt x="18559" y="41058"/>
                </a:lnTo>
                <a:lnTo>
                  <a:pt x="17951" y="41298"/>
                </a:lnTo>
                <a:lnTo>
                  <a:pt x="17638" y="41408"/>
                </a:lnTo>
                <a:lnTo>
                  <a:pt x="17307" y="41519"/>
                </a:lnTo>
                <a:lnTo>
                  <a:pt x="16957" y="41592"/>
                </a:lnTo>
                <a:lnTo>
                  <a:pt x="16626" y="41666"/>
                </a:lnTo>
                <a:lnTo>
                  <a:pt x="16276" y="41740"/>
                </a:lnTo>
                <a:lnTo>
                  <a:pt x="15908" y="41776"/>
                </a:lnTo>
                <a:lnTo>
                  <a:pt x="15539" y="41813"/>
                </a:lnTo>
                <a:lnTo>
                  <a:pt x="15171" y="41832"/>
                </a:lnTo>
                <a:lnTo>
                  <a:pt x="14785" y="41832"/>
                </a:lnTo>
                <a:lnTo>
                  <a:pt x="14416" y="41813"/>
                </a:lnTo>
                <a:lnTo>
                  <a:pt x="14011" y="41776"/>
                </a:lnTo>
                <a:lnTo>
                  <a:pt x="13625" y="41703"/>
                </a:lnTo>
                <a:lnTo>
                  <a:pt x="13220" y="41611"/>
                </a:lnTo>
                <a:lnTo>
                  <a:pt x="12815" y="41519"/>
                </a:lnTo>
                <a:lnTo>
                  <a:pt x="12410" y="41371"/>
                </a:lnTo>
                <a:lnTo>
                  <a:pt x="12004" y="41224"/>
                </a:lnTo>
                <a:lnTo>
                  <a:pt x="11507" y="40985"/>
                </a:lnTo>
                <a:lnTo>
                  <a:pt x="11010" y="40727"/>
                </a:lnTo>
                <a:lnTo>
                  <a:pt x="10513" y="40432"/>
                </a:lnTo>
                <a:lnTo>
                  <a:pt x="10034" y="40101"/>
                </a:lnTo>
                <a:lnTo>
                  <a:pt x="9574" y="39751"/>
                </a:lnTo>
                <a:lnTo>
                  <a:pt x="9114" y="39383"/>
                </a:lnTo>
                <a:lnTo>
                  <a:pt x="8654" y="38978"/>
                </a:lnTo>
                <a:lnTo>
                  <a:pt x="8230" y="38573"/>
                </a:lnTo>
                <a:lnTo>
                  <a:pt x="7788" y="38149"/>
                </a:lnTo>
                <a:lnTo>
                  <a:pt x="7383" y="37708"/>
                </a:lnTo>
                <a:lnTo>
                  <a:pt x="6978" y="37266"/>
                </a:lnTo>
                <a:lnTo>
                  <a:pt x="6591" y="36805"/>
                </a:lnTo>
                <a:lnTo>
                  <a:pt x="6223" y="36345"/>
                </a:lnTo>
                <a:lnTo>
                  <a:pt x="5855" y="35885"/>
                </a:lnTo>
                <a:lnTo>
                  <a:pt x="5192" y="34983"/>
                </a:lnTo>
                <a:lnTo>
                  <a:pt x="4585" y="34080"/>
                </a:lnTo>
                <a:lnTo>
                  <a:pt x="4032" y="33252"/>
                </a:lnTo>
                <a:lnTo>
                  <a:pt x="3572" y="32479"/>
                </a:lnTo>
                <a:lnTo>
                  <a:pt x="3167" y="31797"/>
                </a:lnTo>
                <a:lnTo>
                  <a:pt x="2854" y="31245"/>
                </a:lnTo>
                <a:lnTo>
                  <a:pt x="2633" y="30803"/>
                </a:lnTo>
                <a:lnTo>
                  <a:pt x="2430" y="30435"/>
                </a:lnTo>
                <a:lnTo>
                  <a:pt x="2835" y="30324"/>
                </a:lnTo>
                <a:lnTo>
                  <a:pt x="3296" y="30177"/>
                </a:lnTo>
                <a:lnTo>
                  <a:pt x="3922" y="30011"/>
                </a:lnTo>
                <a:lnTo>
                  <a:pt x="4677" y="29827"/>
                </a:lnTo>
                <a:lnTo>
                  <a:pt x="5560" y="29625"/>
                </a:lnTo>
                <a:lnTo>
                  <a:pt x="6536" y="29422"/>
                </a:lnTo>
                <a:lnTo>
                  <a:pt x="7604" y="29238"/>
                </a:lnTo>
                <a:lnTo>
                  <a:pt x="8727" y="29091"/>
                </a:lnTo>
                <a:lnTo>
                  <a:pt x="9298" y="29017"/>
                </a:lnTo>
                <a:lnTo>
                  <a:pt x="9887" y="28962"/>
                </a:lnTo>
                <a:lnTo>
                  <a:pt x="10495" y="28925"/>
                </a:lnTo>
                <a:lnTo>
                  <a:pt x="11084" y="28907"/>
                </a:lnTo>
                <a:lnTo>
                  <a:pt x="11691" y="28888"/>
                </a:lnTo>
                <a:close/>
                <a:moveTo>
                  <a:pt x="0" y="0"/>
                </a:moveTo>
                <a:lnTo>
                  <a:pt x="0" y="53026"/>
                </a:lnTo>
                <a:lnTo>
                  <a:pt x="17694" y="53026"/>
                </a:lnTo>
                <a:lnTo>
                  <a:pt x="17583" y="52621"/>
                </a:lnTo>
                <a:lnTo>
                  <a:pt x="17510" y="52216"/>
                </a:lnTo>
                <a:lnTo>
                  <a:pt x="17436" y="51829"/>
                </a:lnTo>
                <a:lnTo>
                  <a:pt x="17381" y="51424"/>
                </a:lnTo>
                <a:lnTo>
                  <a:pt x="17344" y="51093"/>
                </a:lnTo>
                <a:lnTo>
                  <a:pt x="17325" y="50761"/>
                </a:lnTo>
                <a:lnTo>
                  <a:pt x="17325" y="50117"/>
                </a:lnTo>
                <a:lnTo>
                  <a:pt x="17344" y="49491"/>
                </a:lnTo>
                <a:lnTo>
                  <a:pt x="17417" y="48883"/>
                </a:lnTo>
                <a:lnTo>
                  <a:pt x="17528" y="48294"/>
                </a:lnTo>
                <a:lnTo>
                  <a:pt x="17675" y="47723"/>
                </a:lnTo>
                <a:lnTo>
                  <a:pt x="17841" y="47171"/>
                </a:lnTo>
                <a:lnTo>
                  <a:pt x="18043" y="46656"/>
                </a:lnTo>
                <a:lnTo>
                  <a:pt x="18264" y="46140"/>
                </a:lnTo>
                <a:lnTo>
                  <a:pt x="18504" y="45661"/>
                </a:lnTo>
                <a:lnTo>
                  <a:pt x="18780" y="45201"/>
                </a:lnTo>
                <a:lnTo>
                  <a:pt x="19056" y="44759"/>
                </a:lnTo>
                <a:lnTo>
                  <a:pt x="19351" y="44336"/>
                </a:lnTo>
                <a:lnTo>
                  <a:pt x="19664" y="43931"/>
                </a:lnTo>
                <a:lnTo>
                  <a:pt x="19977" y="43544"/>
                </a:lnTo>
                <a:lnTo>
                  <a:pt x="20290" y="43176"/>
                </a:lnTo>
                <a:lnTo>
                  <a:pt x="20621" y="42844"/>
                </a:lnTo>
                <a:lnTo>
                  <a:pt x="20934" y="42531"/>
                </a:lnTo>
                <a:lnTo>
                  <a:pt x="21266" y="42237"/>
                </a:lnTo>
                <a:lnTo>
                  <a:pt x="21579" y="41961"/>
                </a:lnTo>
                <a:lnTo>
                  <a:pt x="22168" y="41463"/>
                </a:lnTo>
                <a:lnTo>
                  <a:pt x="22702" y="41077"/>
                </a:lnTo>
                <a:lnTo>
                  <a:pt x="23162" y="40764"/>
                </a:lnTo>
                <a:lnTo>
                  <a:pt x="23512" y="40525"/>
                </a:lnTo>
                <a:lnTo>
                  <a:pt x="23825" y="40359"/>
                </a:lnTo>
                <a:lnTo>
                  <a:pt x="24175" y="40451"/>
                </a:lnTo>
                <a:lnTo>
                  <a:pt x="24561" y="40598"/>
                </a:lnTo>
                <a:lnTo>
                  <a:pt x="25095" y="40801"/>
                </a:lnTo>
                <a:lnTo>
                  <a:pt x="25703" y="41058"/>
                </a:lnTo>
                <a:lnTo>
                  <a:pt x="26384" y="41408"/>
                </a:lnTo>
                <a:lnTo>
                  <a:pt x="26752" y="41592"/>
                </a:lnTo>
                <a:lnTo>
                  <a:pt x="27139" y="41813"/>
                </a:lnTo>
                <a:lnTo>
                  <a:pt x="27526" y="42053"/>
                </a:lnTo>
                <a:lnTo>
                  <a:pt x="27912" y="42310"/>
                </a:lnTo>
                <a:lnTo>
                  <a:pt x="28317" y="42587"/>
                </a:lnTo>
                <a:lnTo>
                  <a:pt x="28704" y="42881"/>
                </a:lnTo>
                <a:lnTo>
                  <a:pt x="29091" y="43213"/>
                </a:lnTo>
                <a:lnTo>
                  <a:pt x="29477" y="43562"/>
                </a:lnTo>
                <a:lnTo>
                  <a:pt x="29845" y="43931"/>
                </a:lnTo>
                <a:lnTo>
                  <a:pt x="30214" y="44317"/>
                </a:lnTo>
                <a:lnTo>
                  <a:pt x="30563" y="44741"/>
                </a:lnTo>
                <a:lnTo>
                  <a:pt x="30895" y="45183"/>
                </a:lnTo>
                <a:lnTo>
                  <a:pt x="31208" y="45643"/>
                </a:lnTo>
                <a:lnTo>
                  <a:pt x="31502" y="46140"/>
                </a:lnTo>
                <a:lnTo>
                  <a:pt x="31760" y="46656"/>
                </a:lnTo>
                <a:lnTo>
                  <a:pt x="32000" y="47208"/>
                </a:lnTo>
                <a:lnTo>
                  <a:pt x="32221" y="47779"/>
                </a:lnTo>
                <a:lnTo>
                  <a:pt x="32386" y="48386"/>
                </a:lnTo>
                <a:lnTo>
                  <a:pt x="32534" y="49012"/>
                </a:lnTo>
                <a:lnTo>
                  <a:pt x="32570" y="49344"/>
                </a:lnTo>
                <a:lnTo>
                  <a:pt x="32626" y="49675"/>
                </a:lnTo>
                <a:lnTo>
                  <a:pt x="32662" y="50080"/>
                </a:lnTo>
                <a:lnTo>
                  <a:pt x="32681" y="50485"/>
                </a:lnTo>
                <a:lnTo>
                  <a:pt x="32699" y="50909"/>
                </a:lnTo>
                <a:lnTo>
                  <a:pt x="32681" y="51332"/>
                </a:lnTo>
                <a:lnTo>
                  <a:pt x="32662" y="51756"/>
                </a:lnTo>
                <a:lnTo>
                  <a:pt x="32644" y="52179"/>
                </a:lnTo>
                <a:lnTo>
                  <a:pt x="32589" y="52603"/>
                </a:lnTo>
                <a:lnTo>
                  <a:pt x="32534" y="53026"/>
                </a:lnTo>
                <a:lnTo>
                  <a:pt x="94268" y="53026"/>
                </a:lnTo>
                <a:lnTo>
                  <a:pt x="94268"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5" name="Google Shape;45;p6"/>
          <p:cNvSpPr/>
          <p:nvPr/>
        </p:nvSpPr>
        <p:spPr>
          <a:xfrm>
            <a:off x="0" y="4136135"/>
            <a:ext cx="1085915" cy="1007345"/>
          </a:xfrm>
          <a:custGeom>
            <a:avLst/>
            <a:gdLst/>
            <a:ahLst/>
            <a:cxnLst/>
            <a:rect l="l" t="t" r="r" b="b"/>
            <a:pathLst>
              <a:path w="11195" h="10385" extrusionOk="0">
                <a:moveTo>
                  <a:pt x="3811" y="1"/>
                </a:moveTo>
                <a:lnTo>
                  <a:pt x="3517" y="19"/>
                </a:lnTo>
                <a:lnTo>
                  <a:pt x="2964" y="93"/>
                </a:lnTo>
                <a:lnTo>
                  <a:pt x="2430" y="203"/>
                </a:lnTo>
                <a:lnTo>
                  <a:pt x="1915" y="351"/>
                </a:lnTo>
                <a:lnTo>
                  <a:pt x="1399" y="535"/>
                </a:lnTo>
                <a:lnTo>
                  <a:pt x="921" y="756"/>
                </a:lnTo>
                <a:lnTo>
                  <a:pt x="442" y="995"/>
                </a:lnTo>
                <a:lnTo>
                  <a:pt x="0" y="1290"/>
                </a:lnTo>
                <a:lnTo>
                  <a:pt x="0" y="10385"/>
                </a:lnTo>
                <a:lnTo>
                  <a:pt x="10403" y="10385"/>
                </a:lnTo>
                <a:lnTo>
                  <a:pt x="10568" y="10017"/>
                </a:lnTo>
                <a:lnTo>
                  <a:pt x="10734" y="9630"/>
                </a:lnTo>
                <a:lnTo>
                  <a:pt x="10881" y="9225"/>
                </a:lnTo>
                <a:lnTo>
                  <a:pt x="10992" y="8820"/>
                </a:lnTo>
                <a:lnTo>
                  <a:pt x="11084" y="8397"/>
                </a:lnTo>
                <a:lnTo>
                  <a:pt x="11139" y="7973"/>
                </a:lnTo>
                <a:lnTo>
                  <a:pt x="11176" y="7550"/>
                </a:lnTo>
                <a:lnTo>
                  <a:pt x="11194" y="7108"/>
                </a:lnTo>
                <a:lnTo>
                  <a:pt x="11176" y="6740"/>
                </a:lnTo>
                <a:lnTo>
                  <a:pt x="11158" y="6390"/>
                </a:lnTo>
                <a:lnTo>
                  <a:pt x="11121" y="6021"/>
                </a:lnTo>
                <a:lnTo>
                  <a:pt x="11047" y="5672"/>
                </a:lnTo>
                <a:lnTo>
                  <a:pt x="10973" y="5340"/>
                </a:lnTo>
                <a:lnTo>
                  <a:pt x="10881" y="4990"/>
                </a:lnTo>
                <a:lnTo>
                  <a:pt x="10771" y="4659"/>
                </a:lnTo>
                <a:lnTo>
                  <a:pt x="10642" y="4346"/>
                </a:lnTo>
                <a:lnTo>
                  <a:pt x="10495" y="4033"/>
                </a:lnTo>
                <a:lnTo>
                  <a:pt x="10329" y="3720"/>
                </a:lnTo>
                <a:lnTo>
                  <a:pt x="10163" y="3425"/>
                </a:lnTo>
                <a:lnTo>
                  <a:pt x="9979" y="3131"/>
                </a:lnTo>
                <a:lnTo>
                  <a:pt x="9777" y="2855"/>
                </a:lnTo>
                <a:lnTo>
                  <a:pt x="9574" y="2578"/>
                </a:lnTo>
                <a:lnTo>
                  <a:pt x="9353" y="2321"/>
                </a:lnTo>
                <a:lnTo>
                  <a:pt x="9114" y="2081"/>
                </a:lnTo>
                <a:lnTo>
                  <a:pt x="8874" y="1842"/>
                </a:lnTo>
                <a:lnTo>
                  <a:pt x="8617" y="1621"/>
                </a:lnTo>
                <a:lnTo>
                  <a:pt x="8341" y="1419"/>
                </a:lnTo>
                <a:lnTo>
                  <a:pt x="8064" y="1216"/>
                </a:lnTo>
                <a:lnTo>
                  <a:pt x="7770" y="1032"/>
                </a:lnTo>
                <a:lnTo>
                  <a:pt x="7475" y="866"/>
                </a:lnTo>
                <a:lnTo>
                  <a:pt x="7162" y="700"/>
                </a:lnTo>
                <a:lnTo>
                  <a:pt x="6849" y="553"/>
                </a:lnTo>
                <a:lnTo>
                  <a:pt x="6536" y="424"/>
                </a:lnTo>
                <a:lnTo>
                  <a:pt x="6205" y="314"/>
                </a:lnTo>
                <a:lnTo>
                  <a:pt x="5855" y="222"/>
                </a:lnTo>
                <a:lnTo>
                  <a:pt x="5524" y="148"/>
                </a:lnTo>
                <a:lnTo>
                  <a:pt x="5174" y="74"/>
                </a:lnTo>
                <a:lnTo>
                  <a:pt x="4805" y="38"/>
                </a:lnTo>
                <a:lnTo>
                  <a:pt x="4456" y="19"/>
                </a:lnTo>
                <a:lnTo>
                  <a:pt x="4087" y="1"/>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6" name="Google Shape;46;p6"/>
          <p:cNvSpPr/>
          <p:nvPr/>
        </p:nvSpPr>
        <p:spPr>
          <a:xfrm>
            <a:off x="0" y="0"/>
            <a:ext cx="1936023" cy="2500369"/>
          </a:xfrm>
          <a:custGeom>
            <a:avLst/>
            <a:gdLst/>
            <a:ahLst/>
            <a:cxnLst/>
            <a:rect l="l" t="t" r="r" b="b"/>
            <a:pathLst>
              <a:path w="19959" h="25777" extrusionOk="0">
                <a:moveTo>
                  <a:pt x="0" y="0"/>
                </a:moveTo>
                <a:lnTo>
                  <a:pt x="0" y="24727"/>
                </a:lnTo>
                <a:lnTo>
                  <a:pt x="626" y="24967"/>
                </a:lnTo>
                <a:lnTo>
                  <a:pt x="1289" y="25188"/>
                </a:lnTo>
                <a:lnTo>
                  <a:pt x="1952" y="25353"/>
                </a:lnTo>
                <a:lnTo>
                  <a:pt x="2614" y="25501"/>
                </a:lnTo>
                <a:lnTo>
                  <a:pt x="3296" y="25629"/>
                </a:lnTo>
                <a:lnTo>
                  <a:pt x="3995" y="25703"/>
                </a:lnTo>
                <a:lnTo>
                  <a:pt x="4695" y="25758"/>
                </a:lnTo>
                <a:lnTo>
                  <a:pt x="5413" y="25777"/>
                </a:lnTo>
                <a:lnTo>
                  <a:pt x="6168" y="25758"/>
                </a:lnTo>
                <a:lnTo>
                  <a:pt x="6904" y="25703"/>
                </a:lnTo>
                <a:lnTo>
                  <a:pt x="7622" y="25611"/>
                </a:lnTo>
                <a:lnTo>
                  <a:pt x="8341" y="25482"/>
                </a:lnTo>
                <a:lnTo>
                  <a:pt x="9040" y="25316"/>
                </a:lnTo>
                <a:lnTo>
                  <a:pt x="9740" y="25114"/>
                </a:lnTo>
                <a:lnTo>
                  <a:pt x="10421" y="24893"/>
                </a:lnTo>
                <a:lnTo>
                  <a:pt x="11084" y="24635"/>
                </a:lnTo>
                <a:lnTo>
                  <a:pt x="11710" y="24341"/>
                </a:lnTo>
                <a:lnTo>
                  <a:pt x="12354" y="24028"/>
                </a:lnTo>
                <a:lnTo>
                  <a:pt x="12962" y="23678"/>
                </a:lnTo>
                <a:lnTo>
                  <a:pt x="13551" y="23291"/>
                </a:lnTo>
                <a:lnTo>
                  <a:pt x="14122" y="22886"/>
                </a:lnTo>
                <a:lnTo>
                  <a:pt x="14674" y="22463"/>
                </a:lnTo>
                <a:lnTo>
                  <a:pt x="15190" y="22002"/>
                </a:lnTo>
                <a:lnTo>
                  <a:pt x="15705" y="21524"/>
                </a:lnTo>
                <a:lnTo>
                  <a:pt x="16184" y="21008"/>
                </a:lnTo>
                <a:lnTo>
                  <a:pt x="16644" y="20493"/>
                </a:lnTo>
                <a:lnTo>
                  <a:pt x="17068" y="19940"/>
                </a:lnTo>
                <a:lnTo>
                  <a:pt x="17473" y="19370"/>
                </a:lnTo>
                <a:lnTo>
                  <a:pt x="17859" y="18780"/>
                </a:lnTo>
                <a:lnTo>
                  <a:pt x="18209" y="18173"/>
                </a:lnTo>
                <a:lnTo>
                  <a:pt x="18522" y="17528"/>
                </a:lnTo>
                <a:lnTo>
                  <a:pt x="18817" y="16902"/>
                </a:lnTo>
                <a:lnTo>
                  <a:pt x="19075" y="16240"/>
                </a:lnTo>
                <a:lnTo>
                  <a:pt x="19295" y="15558"/>
                </a:lnTo>
                <a:lnTo>
                  <a:pt x="19498" y="14859"/>
                </a:lnTo>
                <a:lnTo>
                  <a:pt x="19664" y="14159"/>
                </a:lnTo>
                <a:lnTo>
                  <a:pt x="19793" y="13441"/>
                </a:lnTo>
                <a:lnTo>
                  <a:pt x="19885" y="12723"/>
                </a:lnTo>
                <a:lnTo>
                  <a:pt x="19940" y="11986"/>
                </a:lnTo>
                <a:lnTo>
                  <a:pt x="19958" y="11232"/>
                </a:lnTo>
                <a:lnTo>
                  <a:pt x="19958" y="10808"/>
                </a:lnTo>
                <a:lnTo>
                  <a:pt x="19940" y="10385"/>
                </a:lnTo>
                <a:lnTo>
                  <a:pt x="19903" y="9980"/>
                </a:lnTo>
                <a:lnTo>
                  <a:pt x="19866" y="9556"/>
                </a:lnTo>
                <a:lnTo>
                  <a:pt x="19811" y="9151"/>
                </a:lnTo>
                <a:lnTo>
                  <a:pt x="19737" y="8746"/>
                </a:lnTo>
                <a:lnTo>
                  <a:pt x="19664" y="8341"/>
                </a:lnTo>
                <a:lnTo>
                  <a:pt x="19590" y="7936"/>
                </a:lnTo>
                <a:lnTo>
                  <a:pt x="19480" y="7549"/>
                </a:lnTo>
                <a:lnTo>
                  <a:pt x="19388" y="7163"/>
                </a:lnTo>
                <a:lnTo>
                  <a:pt x="19259" y="6776"/>
                </a:lnTo>
                <a:lnTo>
                  <a:pt x="19130" y="6389"/>
                </a:lnTo>
                <a:lnTo>
                  <a:pt x="19001" y="6021"/>
                </a:lnTo>
                <a:lnTo>
                  <a:pt x="18854" y="5653"/>
                </a:lnTo>
                <a:lnTo>
                  <a:pt x="18522" y="4916"/>
                </a:lnTo>
                <a:lnTo>
                  <a:pt x="18154" y="4217"/>
                </a:lnTo>
                <a:lnTo>
                  <a:pt x="17749" y="3536"/>
                </a:lnTo>
                <a:lnTo>
                  <a:pt x="17325" y="2873"/>
                </a:lnTo>
                <a:lnTo>
                  <a:pt x="16847" y="2247"/>
                </a:lnTo>
                <a:lnTo>
                  <a:pt x="16350" y="1639"/>
                </a:lnTo>
                <a:lnTo>
                  <a:pt x="15816" y="1068"/>
                </a:lnTo>
                <a:lnTo>
                  <a:pt x="15245" y="516"/>
                </a:lnTo>
                <a:lnTo>
                  <a:pt x="1465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7" name="Google Shape;47;p6"/>
          <p:cNvSpPr/>
          <p:nvPr/>
        </p:nvSpPr>
        <p:spPr>
          <a:xfrm>
            <a:off x="2221665" y="0"/>
            <a:ext cx="971649" cy="843027"/>
          </a:xfrm>
          <a:custGeom>
            <a:avLst/>
            <a:gdLst/>
            <a:ahLst/>
            <a:cxnLst/>
            <a:rect l="l" t="t" r="r" b="b"/>
            <a:pathLst>
              <a:path w="10017" h="8691" extrusionOk="0">
                <a:moveTo>
                  <a:pt x="1620" y="0"/>
                </a:moveTo>
                <a:lnTo>
                  <a:pt x="1436" y="185"/>
                </a:lnTo>
                <a:lnTo>
                  <a:pt x="1252" y="369"/>
                </a:lnTo>
                <a:lnTo>
                  <a:pt x="1105" y="553"/>
                </a:lnTo>
                <a:lnTo>
                  <a:pt x="939" y="755"/>
                </a:lnTo>
                <a:lnTo>
                  <a:pt x="792" y="958"/>
                </a:lnTo>
                <a:lnTo>
                  <a:pt x="663" y="1179"/>
                </a:lnTo>
                <a:lnTo>
                  <a:pt x="553" y="1400"/>
                </a:lnTo>
                <a:lnTo>
                  <a:pt x="442" y="1639"/>
                </a:lnTo>
                <a:lnTo>
                  <a:pt x="332" y="1878"/>
                </a:lnTo>
                <a:lnTo>
                  <a:pt x="258" y="2118"/>
                </a:lnTo>
                <a:lnTo>
                  <a:pt x="166" y="2376"/>
                </a:lnTo>
                <a:lnTo>
                  <a:pt x="111" y="2615"/>
                </a:lnTo>
                <a:lnTo>
                  <a:pt x="55" y="2873"/>
                </a:lnTo>
                <a:lnTo>
                  <a:pt x="37" y="3149"/>
                </a:lnTo>
                <a:lnTo>
                  <a:pt x="0" y="3407"/>
                </a:lnTo>
                <a:lnTo>
                  <a:pt x="0" y="3683"/>
                </a:lnTo>
                <a:lnTo>
                  <a:pt x="0" y="3941"/>
                </a:lnTo>
                <a:lnTo>
                  <a:pt x="19" y="4198"/>
                </a:lnTo>
                <a:lnTo>
                  <a:pt x="55" y="4438"/>
                </a:lnTo>
                <a:lnTo>
                  <a:pt x="111" y="4695"/>
                </a:lnTo>
                <a:lnTo>
                  <a:pt x="166" y="4935"/>
                </a:lnTo>
                <a:lnTo>
                  <a:pt x="221" y="5174"/>
                </a:lnTo>
                <a:lnTo>
                  <a:pt x="313" y="5413"/>
                </a:lnTo>
                <a:lnTo>
                  <a:pt x="387" y="5634"/>
                </a:lnTo>
                <a:lnTo>
                  <a:pt x="497" y="5855"/>
                </a:lnTo>
                <a:lnTo>
                  <a:pt x="608" y="6076"/>
                </a:lnTo>
                <a:lnTo>
                  <a:pt x="718" y="6279"/>
                </a:lnTo>
                <a:lnTo>
                  <a:pt x="847" y="6481"/>
                </a:lnTo>
                <a:lnTo>
                  <a:pt x="994" y="6684"/>
                </a:lnTo>
                <a:lnTo>
                  <a:pt x="1142" y="6868"/>
                </a:lnTo>
                <a:lnTo>
                  <a:pt x="1307" y="7052"/>
                </a:lnTo>
                <a:lnTo>
                  <a:pt x="1473" y="7218"/>
                </a:lnTo>
                <a:lnTo>
                  <a:pt x="1639" y="7384"/>
                </a:lnTo>
                <a:lnTo>
                  <a:pt x="1823" y="7549"/>
                </a:lnTo>
                <a:lnTo>
                  <a:pt x="2007" y="7697"/>
                </a:lnTo>
                <a:lnTo>
                  <a:pt x="2210" y="7844"/>
                </a:lnTo>
                <a:lnTo>
                  <a:pt x="2412" y="7973"/>
                </a:lnTo>
                <a:lnTo>
                  <a:pt x="2615" y="8083"/>
                </a:lnTo>
                <a:lnTo>
                  <a:pt x="2836" y="8194"/>
                </a:lnTo>
                <a:lnTo>
                  <a:pt x="3057" y="8304"/>
                </a:lnTo>
                <a:lnTo>
                  <a:pt x="3277" y="8378"/>
                </a:lnTo>
                <a:lnTo>
                  <a:pt x="3517" y="8470"/>
                </a:lnTo>
                <a:lnTo>
                  <a:pt x="3756" y="8525"/>
                </a:lnTo>
                <a:lnTo>
                  <a:pt x="3996" y="8580"/>
                </a:lnTo>
                <a:lnTo>
                  <a:pt x="4253" y="8636"/>
                </a:lnTo>
                <a:lnTo>
                  <a:pt x="4493" y="8672"/>
                </a:lnTo>
                <a:lnTo>
                  <a:pt x="4750" y="8691"/>
                </a:lnTo>
                <a:lnTo>
                  <a:pt x="5266" y="8691"/>
                </a:lnTo>
                <a:lnTo>
                  <a:pt x="5524" y="8672"/>
                </a:lnTo>
                <a:lnTo>
                  <a:pt x="5763" y="8636"/>
                </a:lnTo>
                <a:lnTo>
                  <a:pt x="6021" y="8580"/>
                </a:lnTo>
                <a:lnTo>
                  <a:pt x="6260" y="8525"/>
                </a:lnTo>
                <a:lnTo>
                  <a:pt x="6500" y="8470"/>
                </a:lnTo>
                <a:lnTo>
                  <a:pt x="6739" y="8378"/>
                </a:lnTo>
                <a:lnTo>
                  <a:pt x="6960" y="8304"/>
                </a:lnTo>
                <a:lnTo>
                  <a:pt x="7181" y="8194"/>
                </a:lnTo>
                <a:lnTo>
                  <a:pt x="7402" y="8083"/>
                </a:lnTo>
                <a:lnTo>
                  <a:pt x="7604" y="7973"/>
                </a:lnTo>
                <a:lnTo>
                  <a:pt x="7807" y="7844"/>
                </a:lnTo>
                <a:lnTo>
                  <a:pt x="8009" y="7697"/>
                </a:lnTo>
                <a:lnTo>
                  <a:pt x="8193" y="7549"/>
                </a:lnTo>
                <a:lnTo>
                  <a:pt x="8378" y="7384"/>
                </a:lnTo>
                <a:lnTo>
                  <a:pt x="8543" y="7218"/>
                </a:lnTo>
                <a:lnTo>
                  <a:pt x="8709" y="7052"/>
                </a:lnTo>
                <a:lnTo>
                  <a:pt x="8875" y="6868"/>
                </a:lnTo>
                <a:lnTo>
                  <a:pt x="9022" y="6684"/>
                </a:lnTo>
                <a:lnTo>
                  <a:pt x="9169" y="6481"/>
                </a:lnTo>
                <a:lnTo>
                  <a:pt x="9298" y="6279"/>
                </a:lnTo>
                <a:lnTo>
                  <a:pt x="9409" y="6076"/>
                </a:lnTo>
                <a:lnTo>
                  <a:pt x="9519" y="5855"/>
                </a:lnTo>
                <a:lnTo>
                  <a:pt x="9630" y="5634"/>
                </a:lnTo>
                <a:lnTo>
                  <a:pt x="9703" y="5413"/>
                </a:lnTo>
                <a:lnTo>
                  <a:pt x="9795" y="5174"/>
                </a:lnTo>
                <a:lnTo>
                  <a:pt x="9850" y="4935"/>
                </a:lnTo>
                <a:lnTo>
                  <a:pt x="9906" y="4695"/>
                </a:lnTo>
                <a:lnTo>
                  <a:pt x="9961" y="4438"/>
                </a:lnTo>
                <a:lnTo>
                  <a:pt x="9998" y="4198"/>
                </a:lnTo>
                <a:lnTo>
                  <a:pt x="10016" y="3941"/>
                </a:lnTo>
                <a:lnTo>
                  <a:pt x="10016" y="3683"/>
                </a:lnTo>
                <a:lnTo>
                  <a:pt x="10016" y="3407"/>
                </a:lnTo>
                <a:lnTo>
                  <a:pt x="9979" y="3149"/>
                </a:lnTo>
                <a:lnTo>
                  <a:pt x="9961" y="2873"/>
                </a:lnTo>
                <a:lnTo>
                  <a:pt x="9906" y="2615"/>
                </a:lnTo>
                <a:lnTo>
                  <a:pt x="9850" y="2376"/>
                </a:lnTo>
                <a:lnTo>
                  <a:pt x="9758" y="2118"/>
                </a:lnTo>
                <a:lnTo>
                  <a:pt x="9685" y="1878"/>
                </a:lnTo>
                <a:lnTo>
                  <a:pt x="9574" y="1639"/>
                </a:lnTo>
                <a:lnTo>
                  <a:pt x="9464" y="1400"/>
                </a:lnTo>
                <a:lnTo>
                  <a:pt x="9353" y="1179"/>
                </a:lnTo>
                <a:lnTo>
                  <a:pt x="9224" y="958"/>
                </a:lnTo>
                <a:lnTo>
                  <a:pt x="9077" y="755"/>
                </a:lnTo>
                <a:lnTo>
                  <a:pt x="8911" y="553"/>
                </a:lnTo>
                <a:lnTo>
                  <a:pt x="8764" y="369"/>
                </a:lnTo>
                <a:lnTo>
                  <a:pt x="8580" y="185"/>
                </a:lnTo>
                <a:lnTo>
                  <a:pt x="839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48" name="Google Shape;48;p6"/>
          <p:cNvSpPr txBox="1">
            <a:spLocks noGrp="1"/>
          </p:cNvSpPr>
          <p:nvPr>
            <p:ph type="title"/>
          </p:nvPr>
        </p:nvSpPr>
        <p:spPr>
          <a:xfrm>
            <a:off x="5242000" y="1198025"/>
            <a:ext cx="3444900" cy="6909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49" name="Google Shape;49;p6"/>
          <p:cNvSpPr txBox="1">
            <a:spLocks noGrp="1"/>
          </p:cNvSpPr>
          <p:nvPr>
            <p:ph type="body" idx="1"/>
          </p:nvPr>
        </p:nvSpPr>
        <p:spPr>
          <a:xfrm>
            <a:off x="5242000" y="1998975"/>
            <a:ext cx="3444900" cy="2100600"/>
          </a:xfrm>
          <a:prstGeom prst="rect">
            <a:avLst/>
          </a:prstGeom>
        </p:spPr>
        <p:txBody>
          <a:bodyPr spcFirstLastPara="1" wrap="square" lIns="91425" tIns="91425" rIns="91425" bIns="91425" anchor="t" anchorCtr="0">
            <a:noAutofit/>
          </a:bodyPr>
          <a:lstStyle>
            <a:lvl1pPr marL="457200" lvl="0" indent="-381000" rtl="0">
              <a:spcBef>
                <a:spcPts val="600"/>
              </a:spcBef>
              <a:spcAft>
                <a:spcPts val="0"/>
              </a:spcAft>
              <a:buSzPts val="2400"/>
              <a:buChar char="⊷"/>
              <a:defRPr/>
            </a:lvl1pPr>
            <a:lvl2pPr marL="914400" lvl="1" indent="-381000" rtl="0">
              <a:spcBef>
                <a:spcPts val="0"/>
              </a:spcBef>
              <a:spcAft>
                <a:spcPts val="0"/>
              </a:spcAft>
              <a:buSzPts val="2400"/>
              <a:buChar char="⊶"/>
              <a:defRPr/>
            </a:lvl2pPr>
            <a:lvl3pPr marL="1371600" lvl="2" indent="-381000" rtl="0">
              <a:spcBef>
                <a:spcPts val="0"/>
              </a:spcBef>
              <a:spcAft>
                <a:spcPts val="0"/>
              </a:spcAft>
              <a:buSzPts val="2400"/>
              <a:buChar char="⊸"/>
              <a:defRPr/>
            </a:lvl3pPr>
            <a:lvl4pPr marL="1828800" lvl="3" indent="-381000" rtl="0">
              <a:spcBef>
                <a:spcPts val="0"/>
              </a:spcBef>
              <a:spcAft>
                <a:spcPts val="0"/>
              </a:spcAft>
              <a:buSzPts val="2400"/>
              <a:buChar char="●"/>
              <a:defRPr/>
            </a:lvl4pPr>
            <a:lvl5pPr marL="2286000" lvl="4" indent="-381000" rtl="0">
              <a:spcBef>
                <a:spcPts val="0"/>
              </a:spcBef>
              <a:spcAft>
                <a:spcPts val="0"/>
              </a:spcAft>
              <a:buSzPts val="2400"/>
              <a:buChar char="○"/>
              <a:defRPr/>
            </a:lvl5pPr>
            <a:lvl6pPr marL="2743200" lvl="5" indent="-381000" rtl="0">
              <a:spcBef>
                <a:spcPts val="0"/>
              </a:spcBef>
              <a:spcAft>
                <a:spcPts val="0"/>
              </a:spcAft>
              <a:buSzPts val="2400"/>
              <a:buChar char="■"/>
              <a:defRPr/>
            </a:lvl6pPr>
            <a:lvl7pPr marL="3200400" lvl="6" indent="-381000" rtl="0">
              <a:spcBef>
                <a:spcPts val="0"/>
              </a:spcBef>
              <a:spcAft>
                <a:spcPts val="0"/>
              </a:spcAft>
              <a:buSzPts val="2400"/>
              <a:buChar char="●"/>
              <a:defRPr/>
            </a:lvl7pPr>
            <a:lvl8pPr marL="3657600" lvl="7" indent="-381000" rtl="0">
              <a:spcBef>
                <a:spcPts val="0"/>
              </a:spcBef>
              <a:spcAft>
                <a:spcPts val="0"/>
              </a:spcAft>
              <a:buSzPts val="2400"/>
              <a:buChar char="○"/>
              <a:defRPr/>
            </a:lvl8pPr>
            <a:lvl9pPr marL="4114800" lvl="8" indent="-381000" rtl="0">
              <a:spcBef>
                <a:spcPts val="0"/>
              </a:spcBef>
              <a:spcAft>
                <a:spcPts val="0"/>
              </a:spcAft>
              <a:buSzPts val="2400"/>
              <a:buChar char="■"/>
              <a:defRPr/>
            </a:lvl9pPr>
          </a:lstStyle>
          <a:p>
            <a:endParaRPr/>
          </a:p>
        </p:txBody>
      </p:sp>
      <p:sp>
        <p:nvSpPr>
          <p:cNvPr id="50" name="Google Shape;50;p6"/>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520286027"/>
      </p:ext>
    </p:extLst>
  </p:cSld>
  <p:clrMapOvr>
    <a:masterClrMapping/>
  </p:clrMapOvr>
</p:sldLayout>
</file>

<file path=ppt/slideLayouts/slideLayout65.xml><?xml version="1.0" encoding="utf-8"?>
<p:sldLayout xmlns:a="http://schemas.openxmlformats.org/drawingml/2006/main" xmlns:r="http://schemas.openxmlformats.org/officeDocument/2006/relationships" xmlns:p="http://schemas.openxmlformats.org/presentationml/2006/main" matchingName="Title + 2 columns" type="twoColTx">
  <p:cSld name="Title + 2 columns">
    <p:spTree>
      <p:nvGrpSpPr>
        <p:cNvPr id="1" name="Shape 51"/>
        <p:cNvGrpSpPr/>
        <p:nvPr/>
      </p:nvGrpSpPr>
      <p:grpSpPr>
        <a:xfrm>
          <a:off x="0" y="0"/>
          <a:ext cx="0" cy="0"/>
          <a:chOff x="0" y="0"/>
          <a:chExt cx="0" cy="0"/>
        </a:xfrm>
      </p:grpSpPr>
      <p:sp>
        <p:nvSpPr>
          <p:cNvPr id="52" name="Google Shape;52;p7"/>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3" name="Google Shape;53;p7"/>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4" name="Google Shape;54;p7"/>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5" name="Google Shape;55;p7"/>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6" name="Google Shape;56;p7"/>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7" name="Google Shape;57;p7"/>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58" name="Google Shape;58;p7"/>
          <p:cNvSpPr txBox="1">
            <a:spLocks noGrp="1"/>
          </p:cNvSpPr>
          <p:nvPr>
            <p:ph type="title"/>
          </p:nvPr>
        </p:nvSpPr>
        <p:spPr>
          <a:xfrm>
            <a:off x="3822000" y="893225"/>
            <a:ext cx="4864800" cy="690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59" name="Google Shape;59;p7"/>
          <p:cNvSpPr txBox="1">
            <a:spLocks noGrp="1"/>
          </p:cNvSpPr>
          <p:nvPr>
            <p:ph type="body" idx="1"/>
          </p:nvPr>
        </p:nvSpPr>
        <p:spPr>
          <a:xfrm>
            <a:off x="3822000" y="1725900"/>
            <a:ext cx="2361300" cy="3024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60" name="Google Shape;60;p7"/>
          <p:cNvSpPr txBox="1">
            <a:spLocks noGrp="1"/>
          </p:cNvSpPr>
          <p:nvPr>
            <p:ph type="body" idx="2"/>
          </p:nvPr>
        </p:nvSpPr>
        <p:spPr>
          <a:xfrm>
            <a:off x="6325498" y="1725900"/>
            <a:ext cx="2361300" cy="3024000"/>
          </a:xfrm>
          <a:prstGeom prst="rect">
            <a:avLst/>
          </a:prstGeom>
        </p:spPr>
        <p:txBody>
          <a:bodyPr spcFirstLastPara="1" wrap="square" lIns="91425" tIns="91425" rIns="91425" bIns="91425" anchor="t" anchorCtr="0">
            <a:noAutofit/>
          </a:bodyPr>
          <a:lstStyle>
            <a:lvl1pPr marL="457200" lvl="0" indent="-342900">
              <a:spcBef>
                <a:spcPts val="600"/>
              </a:spcBef>
              <a:spcAft>
                <a:spcPts val="0"/>
              </a:spcAft>
              <a:buSzPts val="1800"/>
              <a:buChar char="⊷"/>
              <a:defRPr sz="1800"/>
            </a:lvl1pPr>
            <a:lvl2pPr marL="914400" lvl="1" indent="-342900">
              <a:spcBef>
                <a:spcPts val="0"/>
              </a:spcBef>
              <a:spcAft>
                <a:spcPts val="0"/>
              </a:spcAft>
              <a:buSzPts val="1800"/>
              <a:buChar char="⊶"/>
              <a:defRPr sz="1800"/>
            </a:lvl2pPr>
            <a:lvl3pPr marL="1371600" lvl="2" indent="-342900">
              <a:spcBef>
                <a:spcPts val="0"/>
              </a:spcBef>
              <a:spcAft>
                <a:spcPts val="0"/>
              </a:spcAft>
              <a:buSzPts val="1800"/>
              <a:buChar char="⊸"/>
              <a:defRPr sz="1800"/>
            </a:lvl3pPr>
            <a:lvl4pPr marL="1828800" lvl="3" indent="-342900">
              <a:spcBef>
                <a:spcPts val="0"/>
              </a:spcBef>
              <a:spcAft>
                <a:spcPts val="0"/>
              </a:spcAft>
              <a:buSzPts val="1800"/>
              <a:buChar char="●"/>
              <a:defRPr sz="1800"/>
            </a:lvl4pPr>
            <a:lvl5pPr marL="2286000" lvl="4" indent="-342900">
              <a:spcBef>
                <a:spcPts val="0"/>
              </a:spcBef>
              <a:spcAft>
                <a:spcPts val="0"/>
              </a:spcAft>
              <a:buSzPts val="1800"/>
              <a:buChar char="○"/>
              <a:defRPr sz="1800"/>
            </a:lvl5pPr>
            <a:lvl6pPr marL="2743200" lvl="5" indent="-342900">
              <a:spcBef>
                <a:spcPts val="0"/>
              </a:spcBef>
              <a:spcAft>
                <a:spcPts val="0"/>
              </a:spcAft>
              <a:buSzPts val="1800"/>
              <a:buChar char="■"/>
              <a:defRPr sz="1800"/>
            </a:lvl6pPr>
            <a:lvl7pPr marL="3200400" lvl="6" indent="-342900">
              <a:spcBef>
                <a:spcPts val="0"/>
              </a:spcBef>
              <a:spcAft>
                <a:spcPts val="0"/>
              </a:spcAft>
              <a:buSzPts val="1800"/>
              <a:buChar char="●"/>
              <a:defRPr sz="1800"/>
            </a:lvl7pPr>
            <a:lvl8pPr marL="3657600" lvl="7" indent="-342900">
              <a:spcBef>
                <a:spcPts val="0"/>
              </a:spcBef>
              <a:spcAft>
                <a:spcPts val="0"/>
              </a:spcAft>
              <a:buSzPts val="1800"/>
              <a:buChar char="○"/>
              <a:defRPr sz="1800"/>
            </a:lvl8pPr>
            <a:lvl9pPr marL="4114800" lvl="8" indent="-342900">
              <a:spcBef>
                <a:spcPts val="0"/>
              </a:spcBef>
              <a:spcAft>
                <a:spcPts val="0"/>
              </a:spcAft>
              <a:buSzPts val="1800"/>
              <a:buChar char="■"/>
              <a:defRPr sz="1800"/>
            </a:lvl9pPr>
          </a:lstStyle>
          <a:p>
            <a:endParaRPr/>
          </a:p>
        </p:txBody>
      </p:sp>
      <p:sp>
        <p:nvSpPr>
          <p:cNvPr id="61" name="Google Shape;61;p7"/>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508788651"/>
      </p:ext>
    </p:extLst>
  </p:cSld>
  <p:clrMapOvr>
    <a:masterClrMapping/>
  </p:clrMapOvr>
</p:sldLayout>
</file>

<file path=ppt/slideLayouts/slideLayout66.xml><?xml version="1.0" encoding="utf-8"?>
<p:sldLayout xmlns:a="http://schemas.openxmlformats.org/drawingml/2006/main" xmlns:r="http://schemas.openxmlformats.org/officeDocument/2006/relationships" xmlns:p="http://schemas.openxmlformats.org/presentationml/2006/main" matchingName="Title + 3 columns">
  <p:cSld name="Title + 3 columns">
    <p:spTree>
      <p:nvGrpSpPr>
        <p:cNvPr id="1" name="Shape 62"/>
        <p:cNvGrpSpPr/>
        <p:nvPr/>
      </p:nvGrpSpPr>
      <p:grpSpPr>
        <a:xfrm>
          <a:off x="0" y="0"/>
          <a:ext cx="0" cy="0"/>
          <a:chOff x="0" y="0"/>
          <a:chExt cx="0" cy="0"/>
        </a:xfrm>
      </p:grpSpPr>
      <p:sp>
        <p:nvSpPr>
          <p:cNvPr id="63" name="Google Shape;63;p8"/>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4" name="Google Shape;64;p8"/>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5" name="Google Shape;65;p8"/>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6" name="Google Shape;66;p8"/>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7" name="Google Shape;67;p8"/>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8" name="Google Shape;68;p8"/>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69" name="Google Shape;69;p8"/>
          <p:cNvSpPr txBox="1">
            <a:spLocks noGrp="1"/>
          </p:cNvSpPr>
          <p:nvPr>
            <p:ph type="title"/>
          </p:nvPr>
        </p:nvSpPr>
        <p:spPr>
          <a:xfrm>
            <a:off x="3822000" y="893225"/>
            <a:ext cx="4864800" cy="690900"/>
          </a:xfrm>
          <a:prstGeom prst="rect">
            <a:avLst/>
          </a:prstGeom>
        </p:spPr>
        <p:txBody>
          <a:bodyPr spcFirstLastPara="1" wrap="square" lIns="91425" tIns="91425" rIns="91425" bIns="91425" anchor="b" anchorCtr="0">
            <a:noAutofit/>
          </a:bodyPr>
          <a:lstStyle>
            <a:lvl1pPr lvl="0" rtl="0">
              <a:spcBef>
                <a:spcPts val="0"/>
              </a:spcBef>
              <a:spcAft>
                <a:spcPts val="0"/>
              </a:spcAft>
              <a:buSzPts val="3600"/>
              <a:buNone/>
              <a:defRPr/>
            </a:lvl1pPr>
            <a:lvl2pPr lvl="1" rtl="0">
              <a:spcBef>
                <a:spcPts val="0"/>
              </a:spcBef>
              <a:spcAft>
                <a:spcPts val="0"/>
              </a:spcAft>
              <a:buSzPts val="3600"/>
              <a:buNone/>
              <a:defRPr/>
            </a:lvl2pPr>
            <a:lvl3pPr lvl="2" rtl="0">
              <a:spcBef>
                <a:spcPts val="0"/>
              </a:spcBef>
              <a:spcAft>
                <a:spcPts val="0"/>
              </a:spcAft>
              <a:buSzPts val="3600"/>
              <a:buNone/>
              <a:defRPr/>
            </a:lvl3pPr>
            <a:lvl4pPr lvl="3" rtl="0">
              <a:spcBef>
                <a:spcPts val="0"/>
              </a:spcBef>
              <a:spcAft>
                <a:spcPts val="0"/>
              </a:spcAft>
              <a:buSzPts val="3600"/>
              <a:buNone/>
              <a:defRPr/>
            </a:lvl4pPr>
            <a:lvl5pPr lvl="4" rtl="0">
              <a:spcBef>
                <a:spcPts val="0"/>
              </a:spcBef>
              <a:spcAft>
                <a:spcPts val="0"/>
              </a:spcAft>
              <a:buSzPts val="3600"/>
              <a:buNone/>
              <a:defRPr/>
            </a:lvl5pPr>
            <a:lvl6pPr lvl="5" rtl="0">
              <a:spcBef>
                <a:spcPts val="0"/>
              </a:spcBef>
              <a:spcAft>
                <a:spcPts val="0"/>
              </a:spcAft>
              <a:buSzPts val="3600"/>
              <a:buNone/>
              <a:defRPr/>
            </a:lvl6pPr>
            <a:lvl7pPr lvl="6" rtl="0">
              <a:spcBef>
                <a:spcPts val="0"/>
              </a:spcBef>
              <a:spcAft>
                <a:spcPts val="0"/>
              </a:spcAft>
              <a:buSzPts val="3600"/>
              <a:buNone/>
              <a:defRPr/>
            </a:lvl7pPr>
            <a:lvl8pPr lvl="7" rtl="0">
              <a:spcBef>
                <a:spcPts val="0"/>
              </a:spcBef>
              <a:spcAft>
                <a:spcPts val="0"/>
              </a:spcAft>
              <a:buSzPts val="3600"/>
              <a:buNone/>
              <a:defRPr/>
            </a:lvl8pPr>
            <a:lvl9pPr lvl="8" rtl="0">
              <a:spcBef>
                <a:spcPts val="0"/>
              </a:spcBef>
              <a:spcAft>
                <a:spcPts val="0"/>
              </a:spcAft>
              <a:buSzPts val="3600"/>
              <a:buNone/>
              <a:defRPr/>
            </a:lvl9pPr>
          </a:lstStyle>
          <a:p>
            <a:endParaRPr/>
          </a:p>
        </p:txBody>
      </p:sp>
      <p:sp>
        <p:nvSpPr>
          <p:cNvPr id="70" name="Google Shape;70;p8"/>
          <p:cNvSpPr txBox="1">
            <a:spLocks noGrp="1"/>
          </p:cNvSpPr>
          <p:nvPr>
            <p:ph type="body" idx="1"/>
          </p:nvPr>
        </p:nvSpPr>
        <p:spPr>
          <a:xfrm>
            <a:off x="3822000"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1" name="Google Shape;71;p8"/>
          <p:cNvSpPr txBox="1">
            <a:spLocks noGrp="1"/>
          </p:cNvSpPr>
          <p:nvPr>
            <p:ph type="body" idx="2"/>
          </p:nvPr>
        </p:nvSpPr>
        <p:spPr>
          <a:xfrm>
            <a:off x="5448638"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2" name="Google Shape;72;p8"/>
          <p:cNvSpPr txBox="1">
            <a:spLocks noGrp="1"/>
          </p:cNvSpPr>
          <p:nvPr>
            <p:ph type="body" idx="3"/>
          </p:nvPr>
        </p:nvSpPr>
        <p:spPr>
          <a:xfrm>
            <a:off x="7075276" y="1777175"/>
            <a:ext cx="1547400" cy="2996400"/>
          </a:xfrm>
          <a:prstGeom prst="rect">
            <a:avLst/>
          </a:prstGeom>
        </p:spPr>
        <p:txBody>
          <a:bodyPr spcFirstLastPara="1" wrap="square" lIns="91425" tIns="91425" rIns="91425" bIns="91425" anchor="t" anchorCtr="0">
            <a:noAutofit/>
          </a:bodyPr>
          <a:lstStyle>
            <a:lvl1pPr marL="457200" lvl="0" indent="-317500" rtl="0">
              <a:spcBef>
                <a:spcPts val="600"/>
              </a:spcBef>
              <a:spcAft>
                <a:spcPts val="0"/>
              </a:spcAft>
              <a:buSzPts val="1400"/>
              <a:buChar char="⊷"/>
              <a:defRPr sz="1400"/>
            </a:lvl1pPr>
            <a:lvl2pPr marL="914400" lvl="1" indent="-317500" rtl="0">
              <a:spcBef>
                <a:spcPts val="0"/>
              </a:spcBef>
              <a:spcAft>
                <a:spcPts val="0"/>
              </a:spcAft>
              <a:buSzPts val="1400"/>
              <a:buChar char="⊶"/>
              <a:defRPr sz="1400"/>
            </a:lvl2pPr>
            <a:lvl3pPr marL="1371600" lvl="2" indent="-317500" rtl="0">
              <a:spcBef>
                <a:spcPts val="0"/>
              </a:spcBef>
              <a:spcAft>
                <a:spcPts val="0"/>
              </a:spcAft>
              <a:buSzPts val="1400"/>
              <a:buChar char="⊸"/>
              <a:defRPr sz="1400"/>
            </a:lvl3pPr>
            <a:lvl4pPr marL="1828800" lvl="3" indent="-317500" rtl="0">
              <a:spcBef>
                <a:spcPts val="0"/>
              </a:spcBef>
              <a:spcAft>
                <a:spcPts val="0"/>
              </a:spcAft>
              <a:buSzPts val="1400"/>
              <a:buChar char="●"/>
              <a:defRPr sz="1400"/>
            </a:lvl4pPr>
            <a:lvl5pPr marL="2286000" lvl="4" indent="-317500" rtl="0">
              <a:spcBef>
                <a:spcPts val="0"/>
              </a:spcBef>
              <a:spcAft>
                <a:spcPts val="0"/>
              </a:spcAft>
              <a:buSzPts val="1400"/>
              <a:buChar char="○"/>
              <a:defRPr sz="1400"/>
            </a:lvl5pPr>
            <a:lvl6pPr marL="2743200" lvl="5" indent="-317500" rtl="0">
              <a:spcBef>
                <a:spcPts val="0"/>
              </a:spcBef>
              <a:spcAft>
                <a:spcPts val="0"/>
              </a:spcAft>
              <a:buSzPts val="1400"/>
              <a:buChar char="■"/>
              <a:defRPr sz="1400"/>
            </a:lvl6pPr>
            <a:lvl7pPr marL="3200400" lvl="6" indent="-317500" rtl="0">
              <a:spcBef>
                <a:spcPts val="0"/>
              </a:spcBef>
              <a:spcAft>
                <a:spcPts val="0"/>
              </a:spcAft>
              <a:buSzPts val="1400"/>
              <a:buChar char="●"/>
              <a:defRPr sz="1400"/>
            </a:lvl7pPr>
            <a:lvl8pPr marL="3657600" lvl="7" indent="-317500" rtl="0">
              <a:spcBef>
                <a:spcPts val="0"/>
              </a:spcBef>
              <a:spcAft>
                <a:spcPts val="0"/>
              </a:spcAft>
              <a:buSzPts val="1400"/>
              <a:buChar char="○"/>
              <a:defRPr sz="1400"/>
            </a:lvl8pPr>
            <a:lvl9pPr marL="4114800" lvl="8" indent="-317500" rtl="0">
              <a:spcBef>
                <a:spcPts val="0"/>
              </a:spcBef>
              <a:spcAft>
                <a:spcPts val="0"/>
              </a:spcAft>
              <a:buSzPts val="1400"/>
              <a:buChar char="■"/>
              <a:defRPr sz="1400"/>
            </a:lvl9pPr>
          </a:lstStyle>
          <a:p>
            <a:endParaRPr/>
          </a:p>
        </p:txBody>
      </p:sp>
      <p:sp>
        <p:nvSpPr>
          <p:cNvPr id="73" name="Google Shape;73;p8"/>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3858251305"/>
      </p:ext>
    </p:extLst>
  </p:cSld>
  <p:clrMapOvr>
    <a:masterClrMapping/>
  </p:clrMapOvr>
</p:sldLayout>
</file>

<file path=ppt/slideLayouts/slideLayout67.xml><?xml version="1.0" encoding="utf-8"?>
<p:sldLayout xmlns:a="http://schemas.openxmlformats.org/drawingml/2006/main" xmlns:r="http://schemas.openxmlformats.org/officeDocument/2006/relationships" xmlns:p="http://schemas.openxmlformats.org/presentationml/2006/main" matchingName="Title only" type="titleOnly">
  <p:cSld name="Title only">
    <p:spTree>
      <p:nvGrpSpPr>
        <p:cNvPr id="1" name="Shape 74"/>
        <p:cNvGrpSpPr/>
        <p:nvPr/>
      </p:nvGrpSpPr>
      <p:grpSpPr>
        <a:xfrm>
          <a:off x="0" y="0"/>
          <a:ext cx="0" cy="0"/>
          <a:chOff x="0" y="0"/>
          <a:chExt cx="0" cy="0"/>
        </a:xfrm>
      </p:grpSpPr>
      <p:sp>
        <p:nvSpPr>
          <p:cNvPr id="75" name="Google Shape;75;p9"/>
          <p:cNvSpPr/>
          <p:nvPr/>
        </p:nvSpPr>
        <p:spPr>
          <a:xfrm>
            <a:off x="0" y="0"/>
            <a:ext cx="9143954" cy="5143389"/>
          </a:xfrm>
          <a:custGeom>
            <a:avLst/>
            <a:gdLst/>
            <a:ahLst/>
            <a:cxnLst/>
            <a:rect l="l" t="t" r="r" b="b"/>
            <a:pathLst>
              <a:path w="94270" h="53026" extrusionOk="0">
                <a:moveTo>
                  <a:pt x="7992" y="4456"/>
                </a:moveTo>
                <a:lnTo>
                  <a:pt x="8489" y="4732"/>
                </a:lnTo>
                <a:lnTo>
                  <a:pt x="9078" y="5082"/>
                </a:lnTo>
                <a:lnTo>
                  <a:pt x="9833" y="5542"/>
                </a:lnTo>
                <a:lnTo>
                  <a:pt x="10753" y="6113"/>
                </a:lnTo>
                <a:lnTo>
                  <a:pt x="11784" y="6794"/>
                </a:lnTo>
                <a:lnTo>
                  <a:pt x="12908" y="7586"/>
                </a:lnTo>
                <a:lnTo>
                  <a:pt x="13478" y="8027"/>
                </a:lnTo>
                <a:lnTo>
                  <a:pt x="14086" y="8469"/>
                </a:lnTo>
                <a:lnTo>
                  <a:pt x="14694" y="8948"/>
                </a:lnTo>
                <a:lnTo>
                  <a:pt x="15301" y="9445"/>
                </a:lnTo>
                <a:lnTo>
                  <a:pt x="15927" y="9961"/>
                </a:lnTo>
                <a:lnTo>
                  <a:pt x="16535" y="10513"/>
                </a:lnTo>
                <a:lnTo>
                  <a:pt x="17142" y="11065"/>
                </a:lnTo>
                <a:lnTo>
                  <a:pt x="17731" y="11636"/>
                </a:lnTo>
                <a:lnTo>
                  <a:pt x="18302" y="12225"/>
                </a:lnTo>
                <a:lnTo>
                  <a:pt x="18873" y="12833"/>
                </a:lnTo>
                <a:lnTo>
                  <a:pt x="19407" y="13459"/>
                </a:lnTo>
                <a:lnTo>
                  <a:pt x="19941" y="14085"/>
                </a:lnTo>
                <a:lnTo>
                  <a:pt x="20420" y="14748"/>
                </a:lnTo>
                <a:lnTo>
                  <a:pt x="20880" y="15411"/>
                </a:lnTo>
                <a:lnTo>
                  <a:pt x="21303" y="16092"/>
                </a:lnTo>
                <a:lnTo>
                  <a:pt x="21690" y="16773"/>
                </a:lnTo>
                <a:lnTo>
                  <a:pt x="21856" y="17123"/>
                </a:lnTo>
                <a:lnTo>
                  <a:pt x="22021" y="17473"/>
                </a:lnTo>
                <a:lnTo>
                  <a:pt x="22169" y="17822"/>
                </a:lnTo>
                <a:lnTo>
                  <a:pt x="22316" y="18172"/>
                </a:lnTo>
                <a:lnTo>
                  <a:pt x="22445" y="18522"/>
                </a:lnTo>
                <a:lnTo>
                  <a:pt x="22555" y="18872"/>
                </a:lnTo>
                <a:lnTo>
                  <a:pt x="22647" y="19222"/>
                </a:lnTo>
                <a:lnTo>
                  <a:pt x="22739" y="19572"/>
                </a:lnTo>
                <a:lnTo>
                  <a:pt x="22813" y="19921"/>
                </a:lnTo>
                <a:lnTo>
                  <a:pt x="22887" y="20271"/>
                </a:lnTo>
                <a:lnTo>
                  <a:pt x="22924" y="20603"/>
                </a:lnTo>
                <a:lnTo>
                  <a:pt x="22960" y="20934"/>
                </a:lnTo>
                <a:lnTo>
                  <a:pt x="23016" y="21597"/>
                </a:lnTo>
                <a:lnTo>
                  <a:pt x="23016" y="22260"/>
                </a:lnTo>
                <a:lnTo>
                  <a:pt x="22979" y="22886"/>
                </a:lnTo>
                <a:lnTo>
                  <a:pt x="22905" y="23512"/>
                </a:lnTo>
                <a:lnTo>
                  <a:pt x="22795" y="24119"/>
                </a:lnTo>
                <a:lnTo>
                  <a:pt x="22666" y="24708"/>
                </a:lnTo>
                <a:lnTo>
                  <a:pt x="22500" y="25298"/>
                </a:lnTo>
                <a:lnTo>
                  <a:pt x="22316" y="25850"/>
                </a:lnTo>
                <a:lnTo>
                  <a:pt x="22113" y="26384"/>
                </a:lnTo>
                <a:lnTo>
                  <a:pt x="21893" y="26899"/>
                </a:lnTo>
                <a:lnTo>
                  <a:pt x="21653" y="27397"/>
                </a:lnTo>
                <a:lnTo>
                  <a:pt x="21395" y="27875"/>
                </a:lnTo>
                <a:lnTo>
                  <a:pt x="21156" y="28336"/>
                </a:lnTo>
                <a:lnTo>
                  <a:pt x="20880" y="28777"/>
                </a:lnTo>
                <a:lnTo>
                  <a:pt x="20622" y="29182"/>
                </a:lnTo>
                <a:lnTo>
                  <a:pt x="20364" y="29569"/>
                </a:lnTo>
                <a:lnTo>
                  <a:pt x="20107" y="29919"/>
                </a:lnTo>
                <a:lnTo>
                  <a:pt x="19849" y="30250"/>
                </a:lnTo>
                <a:lnTo>
                  <a:pt x="19370" y="30821"/>
                </a:lnTo>
                <a:lnTo>
                  <a:pt x="18965" y="31281"/>
                </a:lnTo>
                <a:lnTo>
                  <a:pt x="18634" y="31631"/>
                </a:lnTo>
                <a:lnTo>
                  <a:pt x="18357" y="31907"/>
                </a:lnTo>
                <a:lnTo>
                  <a:pt x="17952" y="31889"/>
                </a:lnTo>
                <a:lnTo>
                  <a:pt x="17474" y="31852"/>
                </a:lnTo>
                <a:lnTo>
                  <a:pt x="16866" y="31779"/>
                </a:lnTo>
                <a:lnTo>
                  <a:pt x="16130" y="31650"/>
                </a:lnTo>
                <a:lnTo>
                  <a:pt x="15725" y="31576"/>
                </a:lnTo>
                <a:lnTo>
                  <a:pt x="15283" y="31466"/>
                </a:lnTo>
                <a:lnTo>
                  <a:pt x="14841" y="31355"/>
                </a:lnTo>
                <a:lnTo>
                  <a:pt x="14362" y="31226"/>
                </a:lnTo>
                <a:lnTo>
                  <a:pt x="13883" y="31079"/>
                </a:lnTo>
                <a:lnTo>
                  <a:pt x="13405" y="30895"/>
                </a:lnTo>
                <a:lnTo>
                  <a:pt x="12889" y="30711"/>
                </a:lnTo>
                <a:lnTo>
                  <a:pt x="12392" y="30490"/>
                </a:lnTo>
                <a:lnTo>
                  <a:pt x="11877" y="30250"/>
                </a:lnTo>
                <a:lnTo>
                  <a:pt x="11361" y="29974"/>
                </a:lnTo>
                <a:lnTo>
                  <a:pt x="10864" y="29680"/>
                </a:lnTo>
                <a:lnTo>
                  <a:pt x="10367" y="29348"/>
                </a:lnTo>
                <a:lnTo>
                  <a:pt x="9870" y="28998"/>
                </a:lnTo>
                <a:lnTo>
                  <a:pt x="9391" y="28612"/>
                </a:lnTo>
                <a:lnTo>
                  <a:pt x="8931" y="28188"/>
                </a:lnTo>
                <a:lnTo>
                  <a:pt x="8470" y="27728"/>
                </a:lnTo>
                <a:lnTo>
                  <a:pt x="8047" y="27249"/>
                </a:lnTo>
                <a:lnTo>
                  <a:pt x="7642" y="26715"/>
                </a:lnTo>
                <a:lnTo>
                  <a:pt x="7439" y="26439"/>
                </a:lnTo>
                <a:lnTo>
                  <a:pt x="7255" y="26145"/>
                </a:lnTo>
                <a:lnTo>
                  <a:pt x="7071" y="25850"/>
                </a:lnTo>
                <a:lnTo>
                  <a:pt x="6905" y="25555"/>
                </a:lnTo>
                <a:lnTo>
                  <a:pt x="6740" y="25224"/>
                </a:lnTo>
                <a:lnTo>
                  <a:pt x="6592" y="24893"/>
                </a:lnTo>
                <a:lnTo>
                  <a:pt x="6445" y="24561"/>
                </a:lnTo>
                <a:lnTo>
                  <a:pt x="6298" y="24211"/>
                </a:lnTo>
                <a:lnTo>
                  <a:pt x="6169" y="23861"/>
                </a:lnTo>
                <a:lnTo>
                  <a:pt x="6058" y="23493"/>
                </a:lnTo>
                <a:lnTo>
                  <a:pt x="5948" y="23125"/>
                </a:lnTo>
                <a:lnTo>
                  <a:pt x="5856" y="22738"/>
                </a:lnTo>
                <a:lnTo>
                  <a:pt x="5690" y="21965"/>
                </a:lnTo>
                <a:lnTo>
                  <a:pt x="5561" y="21192"/>
                </a:lnTo>
                <a:lnTo>
                  <a:pt x="5451" y="20382"/>
                </a:lnTo>
                <a:lnTo>
                  <a:pt x="5396" y="19572"/>
                </a:lnTo>
                <a:lnTo>
                  <a:pt x="5359" y="18761"/>
                </a:lnTo>
                <a:lnTo>
                  <a:pt x="5359" y="17933"/>
                </a:lnTo>
                <a:lnTo>
                  <a:pt x="5377" y="17104"/>
                </a:lnTo>
                <a:lnTo>
                  <a:pt x="5432" y="16276"/>
                </a:lnTo>
                <a:lnTo>
                  <a:pt x="5488" y="15447"/>
                </a:lnTo>
                <a:lnTo>
                  <a:pt x="5580" y="14637"/>
                </a:lnTo>
                <a:lnTo>
                  <a:pt x="5690" y="13827"/>
                </a:lnTo>
                <a:lnTo>
                  <a:pt x="5801" y="13035"/>
                </a:lnTo>
                <a:lnTo>
                  <a:pt x="5930" y="12262"/>
                </a:lnTo>
                <a:lnTo>
                  <a:pt x="6077" y="11489"/>
                </a:lnTo>
                <a:lnTo>
                  <a:pt x="6224" y="10752"/>
                </a:lnTo>
                <a:lnTo>
                  <a:pt x="6390" y="10053"/>
                </a:lnTo>
                <a:lnTo>
                  <a:pt x="6703" y="8709"/>
                </a:lnTo>
                <a:lnTo>
                  <a:pt x="7034" y="7512"/>
                </a:lnTo>
                <a:lnTo>
                  <a:pt x="7329" y="6481"/>
                </a:lnTo>
                <a:lnTo>
                  <a:pt x="7605" y="5634"/>
                </a:lnTo>
                <a:lnTo>
                  <a:pt x="7808" y="5008"/>
                </a:lnTo>
                <a:lnTo>
                  <a:pt x="7992" y="4456"/>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6" name="Google Shape;76;p9"/>
          <p:cNvSpPr/>
          <p:nvPr/>
        </p:nvSpPr>
        <p:spPr>
          <a:xfrm>
            <a:off x="2007373" y="2801981"/>
            <a:ext cx="1494925" cy="907315"/>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7" name="Google Shape;77;p9"/>
          <p:cNvSpPr/>
          <p:nvPr/>
        </p:nvSpPr>
        <p:spPr>
          <a:xfrm rot="758744">
            <a:off x="1198314" y="3395329"/>
            <a:ext cx="582376" cy="869781"/>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8" name="Google Shape;78;p9"/>
          <p:cNvSpPr/>
          <p:nvPr/>
        </p:nvSpPr>
        <p:spPr>
          <a:xfrm>
            <a:off x="1993115" y="0"/>
            <a:ext cx="1828888" cy="1393078"/>
          </a:xfrm>
          <a:custGeom>
            <a:avLst/>
            <a:gdLst/>
            <a:ahLst/>
            <a:cxnLst/>
            <a:rect l="l" t="t" r="r" b="b"/>
            <a:pathLst>
              <a:path w="18855" h="14362" extrusionOk="0">
                <a:moveTo>
                  <a:pt x="1400" y="0"/>
                </a:moveTo>
                <a:lnTo>
                  <a:pt x="1087" y="552"/>
                </a:lnTo>
                <a:lnTo>
                  <a:pt x="811" y="1123"/>
                </a:lnTo>
                <a:lnTo>
                  <a:pt x="571" y="1712"/>
                </a:lnTo>
                <a:lnTo>
                  <a:pt x="461" y="2025"/>
                </a:lnTo>
                <a:lnTo>
                  <a:pt x="369" y="2320"/>
                </a:lnTo>
                <a:lnTo>
                  <a:pt x="277" y="2633"/>
                </a:lnTo>
                <a:lnTo>
                  <a:pt x="203" y="2964"/>
                </a:lnTo>
                <a:lnTo>
                  <a:pt x="148" y="3277"/>
                </a:lnTo>
                <a:lnTo>
                  <a:pt x="93" y="3609"/>
                </a:lnTo>
                <a:lnTo>
                  <a:pt x="56" y="3922"/>
                </a:lnTo>
                <a:lnTo>
                  <a:pt x="19" y="4253"/>
                </a:lnTo>
                <a:lnTo>
                  <a:pt x="0" y="4603"/>
                </a:lnTo>
                <a:lnTo>
                  <a:pt x="0" y="4934"/>
                </a:lnTo>
                <a:lnTo>
                  <a:pt x="19" y="5413"/>
                </a:lnTo>
                <a:lnTo>
                  <a:pt x="56" y="5892"/>
                </a:lnTo>
                <a:lnTo>
                  <a:pt x="111" y="6370"/>
                </a:lnTo>
                <a:lnTo>
                  <a:pt x="185" y="6831"/>
                </a:lnTo>
                <a:lnTo>
                  <a:pt x="295" y="7291"/>
                </a:lnTo>
                <a:lnTo>
                  <a:pt x="424" y="7733"/>
                </a:lnTo>
                <a:lnTo>
                  <a:pt x="571" y="8175"/>
                </a:lnTo>
                <a:lnTo>
                  <a:pt x="737" y="8598"/>
                </a:lnTo>
                <a:lnTo>
                  <a:pt x="921" y="9022"/>
                </a:lnTo>
                <a:lnTo>
                  <a:pt x="1142" y="9427"/>
                </a:lnTo>
                <a:lnTo>
                  <a:pt x="1363" y="9813"/>
                </a:lnTo>
                <a:lnTo>
                  <a:pt x="1602" y="10200"/>
                </a:lnTo>
                <a:lnTo>
                  <a:pt x="1878" y="10568"/>
                </a:lnTo>
                <a:lnTo>
                  <a:pt x="2155" y="10937"/>
                </a:lnTo>
                <a:lnTo>
                  <a:pt x="2449" y="11268"/>
                </a:lnTo>
                <a:lnTo>
                  <a:pt x="2762" y="11599"/>
                </a:lnTo>
                <a:lnTo>
                  <a:pt x="3094" y="11912"/>
                </a:lnTo>
                <a:lnTo>
                  <a:pt x="3425" y="12207"/>
                </a:lnTo>
                <a:lnTo>
                  <a:pt x="3793" y="12483"/>
                </a:lnTo>
                <a:lnTo>
                  <a:pt x="4162" y="12759"/>
                </a:lnTo>
                <a:lnTo>
                  <a:pt x="4548" y="12999"/>
                </a:lnTo>
                <a:lnTo>
                  <a:pt x="4935" y="13220"/>
                </a:lnTo>
                <a:lnTo>
                  <a:pt x="5340" y="13441"/>
                </a:lnTo>
                <a:lnTo>
                  <a:pt x="5763" y="13625"/>
                </a:lnTo>
                <a:lnTo>
                  <a:pt x="6187" y="13790"/>
                </a:lnTo>
                <a:lnTo>
                  <a:pt x="6629" y="13938"/>
                </a:lnTo>
                <a:lnTo>
                  <a:pt x="7071" y="14066"/>
                </a:lnTo>
                <a:lnTo>
                  <a:pt x="7531" y="14177"/>
                </a:lnTo>
                <a:lnTo>
                  <a:pt x="7991" y="14251"/>
                </a:lnTo>
                <a:lnTo>
                  <a:pt x="8470" y="14306"/>
                </a:lnTo>
                <a:lnTo>
                  <a:pt x="8949" y="14343"/>
                </a:lnTo>
                <a:lnTo>
                  <a:pt x="9427" y="14361"/>
                </a:lnTo>
                <a:lnTo>
                  <a:pt x="9906" y="14343"/>
                </a:lnTo>
                <a:lnTo>
                  <a:pt x="10385" y="14306"/>
                </a:lnTo>
                <a:lnTo>
                  <a:pt x="10863" y="14251"/>
                </a:lnTo>
                <a:lnTo>
                  <a:pt x="11324" y="14177"/>
                </a:lnTo>
                <a:lnTo>
                  <a:pt x="11784" y="14066"/>
                </a:lnTo>
                <a:lnTo>
                  <a:pt x="12226" y="13938"/>
                </a:lnTo>
                <a:lnTo>
                  <a:pt x="12668" y="13790"/>
                </a:lnTo>
                <a:lnTo>
                  <a:pt x="13091" y="13625"/>
                </a:lnTo>
                <a:lnTo>
                  <a:pt x="13515" y="13441"/>
                </a:lnTo>
                <a:lnTo>
                  <a:pt x="13920" y="13220"/>
                </a:lnTo>
                <a:lnTo>
                  <a:pt x="14306" y="12999"/>
                </a:lnTo>
                <a:lnTo>
                  <a:pt x="14693" y="12759"/>
                </a:lnTo>
                <a:lnTo>
                  <a:pt x="15061" y="12483"/>
                </a:lnTo>
                <a:lnTo>
                  <a:pt x="15430" y="12207"/>
                </a:lnTo>
                <a:lnTo>
                  <a:pt x="15761" y="11912"/>
                </a:lnTo>
                <a:lnTo>
                  <a:pt x="16092" y="11599"/>
                </a:lnTo>
                <a:lnTo>
                  <a:pt x="16405" y="11268"/>
                </a:lnTo>
                <a:lnTo>
                  <a:pt x="16700" y="10937"/>
                </a:lnTo>
                <a:lnTo>
                  <a:pt x="16976" y="10568"/>
                </a:lnTo>
                <a:lnTo>
                  <a:pt x="17252" y="10200"/>
                </a:lnTo>
                <a:lnTo>
                  <a:pt x="17492" y="9813"/>
                </a:lnTo>
                <a:lnTo>
                  <a:pt x="17713" y="9427"/>
                </a:lnTo>
                <a:lnTo>
                  <a:pt x="17933" y="9022"/>
                </a:lnTo>
                <a:lnTo>
                  <a:pt x="18118" y="8598"/>
                </a:lnTo>
                <a:lnTo>
                  <a:pt x="18283" y="8175"/>
                </a:lnTo>
                <a:lnTo>
                  <a:pt x="18431" y="7733"/>
                </a:lnTo>
                <a:lnTo>
                  <a:pt x="18559" y="7291"/>
                </a:lnTo>
                <a:lnTo>
                  <a:pt x="18670" y="6831"/>
                </a:lnTo>
                <a:lnTo>
                  <a:pt x="18744" y="6370"/>
                </a:lnTo>
                <a:lnTo>
                  <a:pt x="18799" y="5892"/>
                </a:lnTo>
                <a:lnTo>
                  <a:pt x="18836" y="5413"/>
                </a:lnTo>
                <a:lnTo>
                  <a:pt x="18854" y="4934"/>
                </a:lnTo>
                <a:lnTo>
                  <a:pt x="18854" y="4603"/>
                </a:lnTo>
                <a:lnTo>
                  <a:pt x="18836" y="4253"/>
                </a:lnTo>
                <a:lnTo>
                  <a:pt x="18799" y="3922"/>
                </a:lnTo>
                <a:lnTo>
                  <a:pt x="18762" y="3609"/>
                </a:lnTo>
                <a:lnTo>
                  <a:pt x="18707" y="3277"/>
                </a:lnTo>
                <a:lnTo>
                  <a:pt x="18652" y="2964"/>
                </a:lnTo>
                <a:lnTo>
                  <a:pt x="18578" y="2633"/>
                </a:lnTo>
                <a:lnTo>
                  <a:pt x="18486" y="2320"/>
                </a:lnTo>
                <a:lnTo>
                  <a:pt x="18394" y="2025"/>
                </a:lnTo>
                <a:lnTo>
                  <a:pt x="18283" y="1712"/>
                </a:lnTo>
                <a:lnTo>
                  <a:pt x="18044" y="1123"/>
                </a:lnTo>
                <a:lnTo>
                  <a:pt x="17768" y="552"/>
                </a:lnTo>
                <a:lnTo>
                  <a:pt x="17455"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79" name="Google Shape;79;p9"/>
          <p:cNvSpPr/>
          <p:nvPr/>
        </p:nvSpPr>
        <p:spPr>
          <a:xfrm>
            <a:off x="1793105" y="4243274"/>
            <a:ext cx="1271637" cy="900137"/>
          </a:xfrm>
          <a:custGeom>
            <a:avLst/>
            <a:gdLst/>
            <a:ahLst/>
            <a:cxnLst/>
            <a:rect l="l" t="t" r="r" b="b"/>
            <a:pathLst>
              <a:path w="13110" h="9280" extrusionOk="0">
                <a:moveTo>
                  <a:pt x="6224" y="0"/>
                </a:moveTo>
                <a:lnTo>
                  <a:pt x="5892" y="37"/>
                </a:lnTo>
                <a:lnTo>
                  <a:pt x="5561" y="74"/>
                </a:lnTo>
                <a:lnTo>
                  <a:pt x="5229" y="129"/>
                </a:lnTo>
                <a:lnTo>
                  <a:pt x="4916" y="203"/>
                </a:lnTo>
                <a:lnTo>
                  <a:pt x="4603" y="295"/>
                </a:lnTo>
                <a:lnTo>
                  <a:pt x="4309" y="405"/>
                </a:lnTo>
                <a:lnTo>
                  <a:pt x="3996" y="516"/>
                </a:lnTo>
                <a:lnTo>
                  <a:pt x="3720" y="644"/>
                </a:lnTo>
                <a:lnTo>
                  <a:pt x="3425" y="792"/>
                </a:lnTo>
                <a:lnTo>
                  <a:pt x="3149" y="957"/>
                </a:lnTo>
                <a:lnTo>
                  <a:pt x="2891" y="1123"/>
                </a:lnTo>
                <a:lnTo>
                  <a:pt x="2633" y="1307"/>
                </a:lnTo>
                <a:lnTo>
                  <a:pt x="2394" y="1491"/>
                </a:lnTo>
                <a:lnTo>
                  <a:pt x="2155" y="1694"/>
                </a:lnTo>
                <a:lnTo>
                  <a:pt x="1915" y="1915"/>
                </a:lnTo>
                <a:lnTo>
                  <a:pt x="1694" y="2154"/>
                </a:lnTo>
                <a:lnTo>
                  <a:pt x="1492" y="2394"/>
                </a:lnTo>
                <a:lnTo>
                  <a:pt x="1308" y="2633"/>
                </a:lnTo>
                <a:lnTo>
                  <a:pt x="1123" y="2891"/>
                </a:lnTo>
                <a:lnTo>
                  <a:pt x="958" y="3148"/>
                </a:lnTo>
                <a:lnTo>
                  <a:pt x="792" y="3425"/>
                </a:lnTo>
                <a:lnTo>
                  <a:pt x="645" y="3719"/>
                </a:lnTo>
                <a:lnTo>
                  <a:pt x="516" y="3995"/>
                </a:lnTo>
                <a:lnTo>
                  <a:pt x="405" y="4308"/>
                </a:lnTo>
                <a:lnTo>
                  <a:pt x="295" y="4603"/>
                </a:lnTo>
                <a:lnTo>
                  <a:pt x="203" y="4916"/>
                </a:lnTo>
                <a:lnTo>
                  <a:pt x="129" y="5229"/>
                </a:lnTo>
                <a:lnTo>
                  <a:pt x="74" y="5560"/>
                </a:lnTo>
                <a:lnTo>
                  <a:pt x="37" y="5892"/>
                </a:lnTo>
                <a:lnTo>
                  <a:pt x="0" y="6223"/>
                </a:lnTo>
                <a:lnTo>
                  <a:pt x="0" y="6555"/>
                </a:lnTo>
                <a:lnTo>
                  <a:pt x="19" y="6923"/>
                </a:lnTo>
                <a:lnTo>
                  <a:pt x="37" y="7273"/>
                </a:lnTo>
                <a:lnTo>
                  <a:pt x="92" y="7622"/>
                </a:lnTo>
                <a:lnTo>
                  <a:pt x="148" y="7972"/>
                </a:lnTo>
                <a:lnTo>
                  <a:pt x="240" y="8304"/>
                </a:lnTo>
                <a:lnTo>
                  <a:pt x="332" y="8635"/>
                </a:lnTo>
                <a:lnTo>
                  <a:pt x="461" y="8967"/>
                </a:lnTo>
                <a:lnTo>
                  <a:pt x="590" y="9280"/>
                </a:lnTo>
                <a:lnTo>
                  <a:pt x="12520" y="9280"/>
                </a:lnTo>
                <a:lnTo>
                  <a:pt x="12649" y="8967"/>
                </a:lnTo>
                <a:lnTo>
                  <a:pt x="12778" y="8635"/>
                </a:lnTo>
                <a:lnTo>
                  <a:pt x="12870" y="8304"/>
                </a:lnTo>
                <a:lnTo>
                  <a:pt x="12962" y="7972"/>
                </a:lnTo>
                <a:lnTo>
                  <a:pt x="13017" y="7622"/>
                </a:lnTo>
                <a:lnTo>
                  <a:pt x="13073" y="7273"/>
                </a:lnTo>
                <a:lnTo>
                  <a:pt x="13091" y="6923"/>
                </a:lnTo>
                <a:lnTo>
                  <a:pt x="13110" y="6555"/>
                </a:lnTo>
                <a:lnTo>
                  <a:pt x="13110" y="6223"/>
                </a:lnTo>
                <a:lnTo>
                  <a:pt x="13073" y="5892"/>
                </a:lnTo>
                <a:lnTo>
                  <a:pt x="13036" y="5560"/>
                </a:lnTo>
                <a:lnTo>
                  <a:pt x="12981" y="5229"/>
                </a:lnTo>
                <a:lnTo>
                  <a:pt x="12907" y="4916"/>
                </a:lnTo>
                <a:lnTo>
                  <a:pt x="12815" y="4603"/>
                </a:lnTo>
                <a:lnTo>
                  <a:pt x="12704" y="4308"/>
                </a:lnTo>
                <a:lnTo>
                  <a:pt x="12594" y="3995"/>
                </a:lnTo>
                <a:lnTo>
                  <a:pt x="12465" y="3719"/>
                </a:lnTo>
                <a:lnTo>
                  <a:pt x="12318" y="3425"/>
                </a:lnTo>
                <a:lnTo>
                  <a:pt x="12152" y="3148"/>
                </a:lnTo>
                <a:lnTo>
                  <a:pt x="11986" y="2891"/>
                </a:lnTo>
                <a:lnTo>
                  <a:pt x="11802" y="2633"/>
                </a:lnTo>
                <a:lnTo>
                  <a:pt x="11618" y="2394"/>
                </a:lnTo>
                <a:lnTo>
                  <a:pt x="11416" y="2154"/>
                </a:lnTo>
                <a:lnTo>
                  <a:pt x="11195" y="1915"/>
                </a:lnTo>
                <a:lnTo>
                  <a:pt x="10955" y="1694"/>
                </a:lnTo>
                <a:lnTo>
                  <a:pt x="10716" y="1491"/>
                </a:lnTo>
                <a:lnTo>
                  <a:pt x="10477" y="1307"/>
                </a:lnTo>
                <a:lnTo>
                  <a:pt x="10219" y="1123"/>
                </a:lnTo>
                <a:lnTo>
                  <a:pt x="9961" y="957"/>
                </a:lnTo>
                <a:lnTo>
                  <a:pt x="9685" y="792"/>
                </a:lnTo>
                <a:lnTo>
                  <a:pt x="9390" y="644"/>
                </a:lnTo>
                <a:lnTo>
                  <a:pt x="9114" y="516"/>
                </a:lnTo>
                <a:lnTo>
                  <a:pt x="8801" y="405"/>
                </a:lnTo>
                <a:lnTo>
                  <a:pt x="8507" y="295"/>
                </a:lnTo>
                <a:lnTo>
                  <a:pt x="8194" y="203"/>
                </a:lnTo>
                <a:lnTo>
                  <a:pt x="7881" y="129"/>
                </a:lnTo>
                <a:lnTo>
                  <a:pt x="7549" y="74"/>
                </a:lnTo>
                <a:lnTo>
                  <a:pt x="7218" y="37"/>
                </a:lnTo>
                <a:lnTo>
                  <a:pt x="6886"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0" name="Google Shape;80;p9"/>
          <p:cNvSpPr/>
          <p:nvPr/>
        </p:nvSpPr>
        <p:spPr>
          <a:xfrm>
            <a:off x="0" y="2907418"/>
            <a:ext cx="971624" cy="1607346"/>
          </a:xfrm>
          <a:custGeom>
            <a:avLst/>
            <a:gdLst/>
            <a:ahLst/>
            <a:cxnLst/>
            <a:rect l="l" t="t" r="r" b="b"/>
            <a:pathLst>
              <a:path w="10017" h="16571" extrusionOk="0">
                <a:moveTo>
                  <a:pt x="1732" y="0"/>
                </a:moveTo>
                <a:lnTo>
                  <a:pt x="1290" y="19"/>
                </a:lnTo>
                <a:lnTo>
                  <a:pt x="848" y="55"/>
                </a:lnTo>
                <a:lnTo>
                  <a:pt x="424" y="111"/>
                </a:lnTo>
                <a:lnTo>
                  <a:pt x="1" y="184"/>
                </a:lnTo>
                <a:lnTo>
                  <a:pt x="1" y="16387"/>
                </a:lnTo>
                <a:lnTo>
                  <a:pt x="424" y="16460"/>
                </a:lnTo>
                <a:lnTo>
                  <a:pt x="848" y="16515"/>
                </a:lnTo>
                <a:lnTo>
                  <a:pt x="1290" y="16552"/>
                </a:lnTo>
                <a:lnTo>
                  <a:pt x="1732" y="16571"/>
                </a:lnTo>
                <a:lnTo>
                  <a:pt x="2155" y="16552"/>
                </a:lnTo>
                <a:lnTo>
                  <a:pt x="2579" y="16534"/>
                </a:lnTo>
                <a:lnTo>
                  <a:pt x="3002" y="16479"/>
                </a:lnTo>
                <a:lnTo>
                  <a:pt x="3407" y="16405"/>
                </a:lnTo>
                <a:lnTo>
                  <a:pt x="3794" y="16313"/>
                </a:lnTo>
                <a:lnTo>
                  <a:pt x="4199" y="16202"/>
                </a:lnTo>
                <a:lnTo>
                  <a:pt x="4586" y="16074"/>
                </a:lnTo>
                <a:lnTo>
                  <a:pt x="4954" y="15926"/>
                </a:lnTo>
                <a:lnTo>
                  <a:pt x="5322" y="15761"/>
                </a:lnTo>
                <a:lnTo>
                  <a:pt x="5672" y="15576"/>
                </a:lnTo>
                <a:lnTo>
                  <a:pt x="6022" y="15374"/>
                </a:lnTo>
                <a:lnTo>
                  <a:pt x="6371" y="15153"/>
                </a:lnTo>
                <a:lnTo>
                  <a:pt x="6684" y="14932"/>
                </a:lnTo>
                <a:lnTo>
                  <a:pt x="6997" y="14674"/>
                </a:lnTo>
                <a:lnTo>
                  <a:pt x="7310" y="14416"/>
                </a:lnTo>
                <a:lnTo>
                  <a:pt x="7587" y="14140"/>
                </a:lnTo>
                <a:lnTo>
                  <a:pt x="7863" y="13864"/>
                </a:lnTo>
                <a:lnTo>
                  <a:pt x="8121" y="13551"/>
                </a:lnTo>
                <a:lnTo>
                  <a:pt x="8378" y="13238"/>
                </a:lnTo>
                <a:lnTo>
                  <a:pt x="8599" y="12925"/>
                </a:lnTo>
                <a:lnTo>
                  <a:pt x="8820" y="12575"/>
                </a:lnTo>
                <a:lnTo>
                  <a:pt x="9023" y="12225"/>
                </a:lnTo>
                <a:lnTo>
                  <a:pt x="9207" y="11876"/>
                </a:lnTo>
                <a:lnTo>
                  <a:pt x="9373" y="11507"/>
                </a:lnTo>
                <a:lnTo>
                  <a:pt x="9520" y="11139"/>
                </a:lnTo>
                <a:lnTo>
                  <a:pt x="9649" y="10753"/>
                </a:lnTo>
                <a:lnTo>
                  <a:pt x="9759" y="10348"/>
                </a:lnTo>
                <a:lnTo>
                  <a:pt x="9851" y="9961"/>
                </a:lnTo>
                <a:lnTo>
                  <a:pt x="9925" y="9556"/>
                </a:lnTo>
                <a:lnTo>
                  <a:pt x="9980" y="9132"/>
                </a:lnTo>
                <a:lnTo>
                  <a:pt x="9999" y="8709"/>
                </a:lnTo>
                <a:lnTo>
                  <a:pt x="10017" y="8285"/>
                </a:lnTo>
                <a:lnTo>
                  <a:pt x="9999" y="7862"/>
                </a:lnTo>
                <a:lnTo>
                  <a:pt x="9980" y="7438"/>
                </a:lnTo>
                <a:lnTo>
                  <a:pt x="9925" y="7015"/>
                </a:lnTo>
                <a:lnTo>
                  <a:pt x="9851" y="6610"/>
                </a:lnTo>
                <a:lnTo>
                  <a:pt x="9759" y="6223"/>
                </a:lnTo>
                <a:lnTo>
                  <a:pt x="9649" y="5818"/>
                </a:lnTo>
                <a:lnTo>
                  <a:pt x="9520" y="5432"/>
                </a:lnTo>
                <a:lnTo>
                  <a:pt x="9373" y="5063"/>
                </a:lnTo>
                <a:lnTo>
                  <a:pt x="9207" y="4695"/>
                </a:lnTo>
                <a:lnTo>
                  <a:pt x="9023" y="4345"/>
                </a:lnTo>
                <a:lnTo>
                  <a:pt x="8820" y="3995"/>
                </a:lnTo>
                <a:lnTo>
                  <a:pt x="8599" y="3646"/>
                </a:lnTo>
                <a:lnTo>
                  <a:pt x="8378" y="3333"/>
                </a:lnTo>
                <a:lnTo>
                  <a:pt x="8121" y="3020"/>
                </a:lnTo>
                <a:lnTo>
                  <a:pt x="7863" y="2707"/>
                </a:lnTo>
                <a:lnTo>
                  <a:pt x="7587" y="2430"/>
                </a:lnTo>
                <a:lnTo>
                  <a:pt x="7310" y="2154"/>
                </a:lnTo>
                <a:lnTo>
                  <a:pt x="6997" y="1897"/>
                </a:lnTo>
                <a:lnTo>
                  <a:pt x="6684" y="1639"/>
                </a:lnTo>
                <a:lnTo>
                  <a:pt x="6371" y="1418"/>
                </a:lnTo>
                <a:lnTo>
                  <a:pt x="6022" y="1197"/>
                </a:lnTo>
                <a:lnTo>
                  <a:pt x="5672" y="994"/>
                </a:lnTo>
                <a:lnTo>
                  <a:pt x="5322" y="810"/>
                </a:lnTo>
                <a:lnTo>
                  <a:pt x="4954" y="645"/>
                </a:lnTo>
                <a:lnTo>
                  <a:pt x="4586" y="497"/>
                </a:lnTo>
                <a:lnTo>
                  <a:pt x="4199" y="368"/>
                </a:lnTo>
                <a:lnTo>
                  <a:pt x="3794" y="258"/>
                </a:lnTo>
                <a:lnTo>
                  <a:pt x="3407" y="166"/>
                </a:lnTo>
                <a:lnTo>
                  <a:pt x="3002" y="92"/>
                </a:lnTo>
                <a:lnTo>
                  <a:pt x="2579" y="37"/>
                </a:lnTo>
                <a:lnTo>
                  <a:pt x="2155" y="19"/>
                </a:lnTo>
                <a:lnTo>
                  <a:pt x="1732"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1" name="Google Shape;81;p9"/>
          <p:cNvSpPr txBox="1">
            <a:spLocks noGrp="1"/>
          </p:cNvSpPr>
          <p:nvPr>
            <p:ph type="title"/>
          </p:nvPr>
        </p:nvSpPr>
        <p:spPr>
          <a:xfrm>
            <a:off x="4320075" y="893225"/>
            <a:ext cx="4366800" cy="690900"/>
          </a:xfrm>
          <a:prstGeom prst="rect">
            <a:avLst/>
          </a:prstGeom>
        </p:spPr>
        <p:txBody>
          <a:bodyPr spcFirstLastPara="1" wrap="square" lIns="91425" tIns="91425" rIns="91425" bIns="91425" anchor="b" anchorCtr="0">
            <a:noAutofit/>
          </a:bodyPr>
          <a:lstStyle>
            <a:lvl1pPr lvl="0">
              <a:spcBef>
                <a:spcPts val="0"/>
              </a:spcBef>
              <a:spcAft>
                <a:spcPts val="0"/>
              </a:spcAft>
              <a:buSzPts val="3600"/>
              <a:buNone/>
              <a:defRPr/>
            </a:lvl1pPr>
            <a:lvl2pPr lvl="1">
              <a:spcBef>
                <a:spcPts val="0"/>
              </a:spcBef>
              <a:spcAft>
                <a:spcPts val="0"/>
              </a:spcAft>
              <a:buSzPts val="3600"/>
              <a:buNone/>
              <a:defRPr/>
            </a:lvl2pPr>
            <a:lvl3pPr lvl="2">
              <a:spcBef>
                <a:spcPts val="0"/>
              </a:spcBef>
              <a:spcAft>
                <a:spcPts val="0"/>
              </a:spcAft>
              <a:buSzPts val="3600"/>
              <a:buNone/>
              <a:defRPr/>
            </a:lvl3pPr>
            <a:lvl4pPr lvl="3">
              <a:spcBef>
                <a:spcPts val="0"/>
              </a:spcBef>
              <a:spcAft>
                <a:spcPts val="0"/>
              </a:spcAft>
              <a:buSzPts val="3600"/>
              <a:buNone/>
              <a:defRPr/>
            </a:lvl4pPr>
            <a:lvl5pPr lvl="4">
              <a:spcBef>
                <a:spcPts val="0"/>
              </a:spcBef>
              <a:spcAft>
                <a:spcPts val="0"/>
              </a:spcAft>
              <a:buSzPts val="3600"/>
              <a:buNone/>
              <a:defRPr/>
            </a:lvl5pPr>
            <a:lvl6pPr lvl="5">
              <a:spcBef>
                <a:spcPts val="0"/>
              </a:spcBef>
              <a:spcAft>
                <a:spcPts val="0"/>
              </a:spcAft>
              <a:buSzPts val="3600"/>
              <a:buNone/>
              <a:defRPr/>
            </a:lvl6pPr>
            <a:lvl7pPr lvl="6">
              <a:spcBef>
                <a:spcPts val="0"/>
              </a:spcBef>
              <a:spcAft>
                <a:spcPts val="0"/>
              </a:spcAft>
              <a:buSzPts val="3600"/>
              <a:buNone/>
              <a:defRPr/>
            </a:lvl7pPr>
            <a:lvl8pPr lvl="7">
              <a:spcBef>
                <a:spcPts val="0"/>
              </a:spcBef>
              <a:spcAft>
                <a:spcPts val="0"/>
              </a:spcAft>
              <a:buSzPts val="3600"/>
              <a:buNone/>
              <a:defRPr/>
            </a:lvl8pPr>
            <a:lvl9pPr lvl="8">
              <a:spcBef>
                <a:spcPts val="0"/>
              </a:spcBef>
              <a:spcAft>
                <a:spcPts val="0"/>
              </a:spcAft>
              <a:buSzPts val="3600"/>
              <a:buNone/>
              <a:defRPr/>
            </a:lvl9pPr>
          </a:lstStyle>
          <a:p>
            <a:endParaRPr/>
          </a:p>
        </p:txBody>
      </p:sp>
      <p:sp>
        <p:nvSpPr>
          <p:cNvPr id="82" name="Google Shape;82;p9"/>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3438853661"/>
      </p:ext>
    </p:extLst>
  </p:cSld>
  <p:clrMapOvr>
    <a:masterClrMapping/>
  </p:clrMapOvr>
</p:sldLayout>
</file>

<file path=ppt/slideLayouts/slideLayout68.xml><?xml version="1.0" encoding="utf-8"?>
<p:sldLayout xmlns:a="http://schemas.openxmlformats.org/drawingml/2006/main" xmlns:r="http://schemas.openxmlformats.org/officeDocument/2006/relationships" xmlns:p="http://schemas.openxmlformats.org/presentationml/2006/main" matchingName="Caption">
  <p:cSld name="Caption">
    <p:spTree>
      <p:nvGrpSpPr>
        <p:cNvPr id="1" name="Shape 83"/>
        <p:cNvGrpSpPr/>
        <p:nvPr/>
      </p:nvGrpSpPr>
      <p:grpSpPr>
        <a:xfrm>
          <a:off x="0" y="0"/>
          <a:ext cx="0" cy="0"/>
          <a:chOff x="0" y="0"/>
          <a:chExt cx="0" cy="0"/>
        </a:xfrm>
      </p:grpSpPr>
      <p:sp>
        <p:nvSpPr>
          <p:cNvPr id="84" name="Google Shape;84;p10"/>
          <p:cNvSpPr/>
          <p:nvPr/>
        </p:nvSpPr>
        <p:spPr>
          <a:xfrm>
            <a:off x="0" y="0"/>
            <a:ext cx="9144093" cy="5143522"/>
          </a:xfrm>
          <a:custGeom>
            <a:avLst/>
            <a:gdLst/>
            <a:ahLst/>
            <a:cxnLst/>
            <a:rect l="l" t="t" r="r" b="b"/>
            <a:pathLst>
              <a:path w="94269" h="53026" extrusionOk="0">
                <a:moveTo>
                  <a:pt x="13957" y="6721"/>
                </a:moveTo>
                <a:lnTo>
                  <a:pt x="14436" y="6960"/>
                </a:lnTo>
                <a:lnTo>
                  <a:pt x="14988" y="7255"/>
                </a:lnTo>
                <a:lnTo>
                  <a:pt x="15706" y="7660"/>
                </a:lnTo>
                <a:lnTo>
                  <a:pt x="16590" y="8157"/>
                </a:lnTo>
                <a:lnTo>
                  <a:pt x="17584" y="8746"/>
                </a:lnTo>
                <a:lnTo>
                  <a:pt x="18652" y="9446"/>
                </a:lnTo>
                <a:lnTo>
                  <a:pt x="19794" y="10219"/>
                </a:lnTo>
                <a:lnTo>
                  <a:pt x="20383" y="10642"/>
                </a:lnTo>
                <a:lnTo>
                  <a:pt x="20972" y="11084"/>
                </a:lnTo>
                <a:lnTo>
                  <a:pt x="21580" y="11526"/>
                </a:lnTo>
                <a:lnTo>
                  <a:pt x="22169" y="12005"/>
                </a:lnTo>
                <a:lnTo>
                  <a:pt x="22758" y="12502"/>
                </a:lnTo>
                <a:lnTo>
                  <a:pt x="23329" y="13018"/>
                </a:lnTo>
                <a:lnTo>
                  <a:pt x="23899" y="13533"/>
                </a:lnTo>
                <a:lnTo>
                  <a:pt x="24452" y="14085"/>
                </a:lnTo>
                <a:lnTo>
                  <a:pt x="24986" y="14638"/>
                </a:lnTo>
                <a:lnTo>
                  <a:pt x="25483" y="15208"/>
                </a:lnTo>
                <a:lnTo>
                  <a:pt x="25962" y="15798"/>
                </a:lnTo>
                <a:lnTo>
                  <a:pt x="26422" y="16405"/>
                </a:lnTo>
                <a:lnTo>
                  <a:pt x="26845" y="17013"/>
                </a:lnTo>
                <a:lnTo>
                  <a:pt x="27232" y="17639"/>
                </a:lnTo>
                <a:lnTo>
                  <a:pt x="27582" y="18283"/>
                </a:lnTo>
                <a:lnTo>
                  <a:pt x="27729" y="18596"/>
                </a:lnTo>
                <a:lnTo>
                  <a:pt x="27876" y="18928"/>
                </a:lnTo>
                <a:lnTo>
                  <a:pt x="28005" y="19241"/>
                </a:lnTo>
                <a:lnTo>
                  <a:pt x="28134" y="19572"/>
                </a:lnTo>
                <a:lnTo>
                  <a:pt x="28245" y="19885"/>
                </a:lnTo>
                <a:lnTo>
                  <a:pt x="28337" y="20216"/>
                </a:lnTo>
                <a:lnTo>
                  <a:pt x="28484" y="20842"/>
                </a:lnTo>
                <a:lnTo>
                  <a:pt x="28594" y="21468"/>
                </a:lnTo>
                <a:lnTo>
                  <a:pt x="28668" y="22094"/>
                </a:lnTo>
                <a:lnTo>
                  <a:pt x="28686" y="22702"/>
                </a:lnTo>
                <a:lnTo>
                  <a:pt x="28686" y="23291"/>
                </a:lnTo>
                <a:lnTo>
                  <a:pt x="28650" y="23880"/>
                </a:lnTo>
                <a:lnTo>
                  <a:pt x="28576" y="24451"/>
                </a:lnTo>
                <a:lnTo>
                  <a:pt x="28465" y="25003"/>
                </a:lnTo>
                <a:lnTo>
                  <a:pt x="28337" y="25556"/>
                </a:lnTo>
                <a:lnTo>
                  <a:pt x="28189" y="26090"/>
                </a:lnTo>
                <a:lnTo>
                  <a:pt x="28024" y="26587"/>
                </a:lnTo>
                <a:lnTo>
                  <a:pt x="27839" y="27084"/>
                </a:lnTo>
                <a:lnTo>
                  <a:pt x="27637" y="27563"/>
                </a:lnTo>
                <a:lnTo>
                  <a:pt x="27434" y="28023"/>
                </a:lnTo>
                <a:lnTo>
                  <a:pt x="27213" y="28446"/>
                </a:lnTo>
                <a:lnTo>
                  <a:pt x="26974" y="28870"/>
                </a:lnTo>
                <a:lnTo>
                  <a:pt x="26753" y="29257"/>
                </a:lnTo>
                <a:lnTo>
                  <a:pt x="26514" y="29625"/>
                </a:lnTo>
                <a:lnTo>
                  <a:pt x="26072" y="30288"/>
                </a:lnTo>
                <a:lnTo>
                  <a:pt x="25649" y="30840"/>
                </a:lnTo>
                <a:lnTo>
                  <a:pt x="25299" y="31300"/>
                </a:lnTo>
                <a:lnTo>
                  <a:pt x="25004" y="31632"/>
                </a:lnTo>
                <a:lnTo>
                  <a:pt x="24746" y="31889"/>
                </a:lnTo>
                <a:lnTo>
                  <a:pt x="24378" y="31889"/>
                </a:lnTo>
                <a:lnTo>
                  <a:pt x="23936" y="31871"/>
                </a:lnTo>
                <a:lnTo>
                  <a:pt x="23365" y="31834"/>
                </a:lnTo>
                <a:lnTo>
                  <a:pt x="22666" y="31742"/>
                </a:lnTo>
                <a:lnTo>
                  <a:pt x="21874" y="31613"/>
                </a:lnTo>
                <a:lnTo>
                  <a:pt x="21451" y="31521"/>
                </a:lnTo>
                <a:lnTo>
                  <a:pt x="21009" y="31429"/>
                </a:lnTo>
                <a:lnTo>
                  <a:pt x="20548" y="31300"/>
                </a:lnTo>
                <a:lnTo>
                  <a:pt x="20088" y="31171"/>
                </a:lnTo>
                <a:lnTo>
                  <a:pt x="19609" y="31006"/>
                </a:lnTo>
                <a:lnTo>
                  <a:pt x="19131" y="30822"/>
                </a:lnTo>
                <a:lnTo>
                  <a:pt x="18634" y="30619"/>
                </a:lnTo>
                <a:lnTo>
                  <a:pt x="18155" y="30380"/>
                </a:lnTo>
                <a:lnTo>
                  <a:pt x="17676" y="30122"/>
                </a:lnTo>
                <a:lnTo>
                  <a:pt x="17198" y="29846"/>
                </a:lnTo>
                <a:lnTo>
                  <a:pt x="16719" y="29533"/>
                </a:lnTo>
                <a:lnTo>
                  <a:pt x="16259" y="29201"/>
                </a:lnTo>
                <a:lnTo>
                  <a:pt x="15798" y="28815"/>
                </a:lnTo>
                <a:lnTo>
                  <a:pt x="15356" y="28410"/>
                </a:lnTo>
                <a:lnTo>
                  <a:pt x="14951" y="27968"/>
                </a:lnTo>
                <a:lnTo>
                  <a:pt x="14546" y="27507"/>
                </a:lnTo>
                <a:lnTo>
                  <a:pt x="14160" y="26992"/>
                </a:lnTo>
                <a:lnTo>
                  <a:pt x="13810" y="26440"/>
                </a:lnTo>
                <a:lnTo>
                  <a:pt x="13644" y="26145"/>
                </a:lnTo>
                <a:lnTo>
                  <a:pt x="13478" y="25850"/>
                </a:lnTo>
                <a:lnTo>
                  <a:pt x="13331" y="25537"/>
                </a:lnTo>
                <a:lnTo>
                  <a:pt x="13184" y="25224"/>
                </a:lnTo>
                <a:lnTo>
                  <a:pt x="13055" y="24893"/>
                </a:lnTo>
                <a:lnTo>
                  <a:pt x="12926" y="24562"/>
                </a:lnTo>
                <a:lnTo>
                  <a:pt x="12705" y="23862"/>
                </a:lnTo>
                <a:lnTo>
                  <a:pt x="12521" y="23162"/>
                </a:lnTo>
                <a:lnTo>
                  <a:pt x="12374" y="22426"/>
                </a:lnTo>
                <a:lnTo>
                  <a:pt x="12245" y="21689"/>
                </a:lnTo>
                <a:lnTo>
                  <a:pt x="12153" y="20935"/>
                </a:lnTo>
                <a:lnTo>
                  <a:pt x="12097" y="20161"/>
                </a:lnTo>
                <a:lnTo>
                  <a:pt x="12061" y="19388"/>
                </a:lnTo>
                <a:lnTo>
                  <a:pt x="12042" y="18615"/>
                </a:lnTo>
                <a:lnTo>
                  <a:pt x="12042" y="17841"/>
                </a:lnTo>
                <a:lnTo>
                  <a:pt x="12079" y="17086"/>
                </a:lnTo>
                <a:lnTo>
                  <a:pt x="12116" y="16313"/>
                </a:lnTo>
                <a:lnTo>
                  <a:pt x="12190" y="15558"/>
                </a:lnTo>
                <a:lnTo>
                  <a:pt x="12263" y="14803"/>
                </a:lnTo>
                <a:lnTo>
                  <a:pt x="12355" y="14085"/>
                </a:lnTo>
                <a:lnTo>
                  <a:pt x="12466" y="13367"/>
                </a:lnTo>
                <a:lnTo>
                  <a:pt x="12687" y="12005"/>
                </a:lnTo>
                <a:lnTo>
                  <a:pt x="12926" y="10753"/>
                </a:lnTo>
                <a:lnTo>
                  <a:pt x="13184" y="9611"/>
                </a:lnTo>
                <a:lnTo>
                  <a:pt x="13423" y="8636"/>
                </a:lnTo>
                <a:lnTo>
                  <a:pt x="13626" y="7844"/>
                </a:lnTo>
                <a:lnTo>
                  <a:pt x="13810" y="7236"/>
                </a:lnTo>
                <a:lnTo>
                  <a:pt x="13957" y="6721"/>
                </a:lnTo>
                <a:close/>
                <a:moveTo>
                  <a:pt x="1" y="0"/>
                </a:moveTo>
                <a:lnTo>
                  <a:pt x="1" y="53026"/>
                </a:lnTo>
                <a:lnTo>
                  <a:pt x="94269" y="53026"/>
                </a:lnTo>
                <a:lnTo>
                  <a:pt x="94269"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5" name="Google Shape;85;p10"/>
          <p:cNvSpPr/>
          <p:nvPr/>
        </p:nvSpPr>
        <p:spPr>
          <a:xfrm>
            <a:off x="1650244" y="3237827"/>
            <a:ext cx="930521" cy="1355672"/>
          </a:xfrm>
          <a:custGeom>
            <a:avLst/>
            <a:gdLst/>
            <a:ahLst/>
            <a:cxnLst/>
            <a:rect l="l" t="t" r="r" b="b"/>
            <a:pathLst>
              <a:path w="9593" h="13976" extrusionOk="0">
                <a:moveTo>
                  <a:pt x="7163" y="1"/>
                </a:moveTo>
                <a:lnTo>
                  <a:pt x="6610" y="19"/>
                </a:lnTo>
                <a:lnTo>
                  <a:pt x="6260" y="56"/>
                </a:lnTo>
                <a:lnTo>
                  <a:pt x="5874" y="111"/>
                </a:lnTo>
                <a:lnTo>
                  <a:pt x="5469" y="166"/>
                </a:lnTo>
                <a:lnTo>
                  <a:pt x="5027" y="277"/>
                </a:lnTo>
                <a:lnTo>
                  <a:pt x="4585" y="387"/>
                </a:lnTo>
                <a:lnTo>
                  <a:pt x="4125" y="553"/>
                </a:lnTo>
                <a:lnTo>
                  <a:pt x="3664" y="756"/>
                </a:lnTo>
                <a:lnTo>
                  <a:pt x="3204" y="995"/>
                </a:lnTo>
                <a:lnTo>
                  <a:pt x="2983" y="1124"/>
                </a:lnTo>
                <a:lnTo>
                  <a:pt x="2762" y="1271"/>
                </a:lnTo>
                <a:lnTo>
                  <a:pt x="2541" y="1418"/>
                </a:lnTo>
                <a:lnTo>
                  <a:pt x="2320" y="1603"/>
                </a:lnTo>
                <a:lnTo>
                  <a:pt x="2118" y="1787"/>
                </a:lnTo>
                <a:lnTo>
                  <a:pt x="1915" y="1971"/>
                </a:lnTo>
                <a:lnTo>
                  <a:pt x="1713" y="2192"/>
                </a:lnTo>
                <a:lnTo>
                  <a:pt x="1529" y="2413"/>
                </a:lnTo>
                <a:lnTo>
                  <a:pt x="1344" y="2652"/>
                </a:lnTo>
                <a:lnTo>
                  <a:pt x="1160" y="2910"/>
                </a:lnTo>
                <a:lnTo>
                  <a:pt x="1013" y="3186"/>
                </a:lnTo>
                <a:lnTo>
                  <a:pt x="866" y="3462"/>
                </a:lnTo>
                <a:lnTo>
                  <a:pt x="700" y="3830"/>
                </a:lnTo>
                <a:lnTo>
                  <a:pt x="553" y="4217"/>
                </a:lnTo>
                <a:lnTo>
                  <a:pt x="424" y="4622"/>
                </a:lnTo>
                <a:lnTo>
                  <a:pt x="313" y="5027"/>
                </a:lnTo>
                <a:lnTo>
                  <a:pt x="221" y="5451"/>
                </a:lnTo>
                <a:lnTo>
                  <a:pt x="148" y="5874"/>
                </a:lnTo>
                <a:lnTo>
                  <a:pt x="92" y="6298"/>
                </a:lnTo>
                <a:lnTo>
                  <a:pt x="56" y="6739"/>
                </a:lnTo>
                <a:lnTo>
                  <a:pt x="19" y="7181"/>
                </a:lnTo>
                <a:lnTo>
                  <a:pt x="0" y="7605"/>
                </a:lnTo>
                <a:lnTo>
                  <a:pt x="0" y="8489"/>
                </a:lnTo>
                <a:lnTo>
                  <a:pt x="37" y="9335"/>
                </a:lnTo>
                <a:lnTo>
                  <a:pt x="111" y="10164"/>
                </a:lnTo>
                <a:lnTo>
                  <a:pt x="185" y="10937"/>
                </a:lnTo>
                <a:lnTo>
                  <a:pt x="295" y="11655"/>
                </a:lnTo>
                <a:lnTo>
                  <a:pt x="405" y="12318"/>
                </a:lnTo>
                <a:lnTo>
                  <a:pt x="516" y="12871"/>
                </a:lnTo>
                <a:lnTo>
                  <a:pt x="682" y="13681"/>
                </a:lnTo>
                <a:lnTo>
                  <a:pt x="755" y="13975"/>
                </a:lnTo>
                <a:lnTo>
                  <a:pt x="1050" y="13846"/>
                </a:lnTo>
                <a:lnTo>
                  <a:pt x="1786" y="13497"/>
                </a:lnTo>
                <a:lnTo>
                  <a:pt x="2302" y="13239"/>
                </a:lnTo>
                <a:lnTo>
                  <a:pt x="2873" y="12926"/>
                </a:lnTo>
                <a:lnTo>
                  <a:pt x="3499" y="12558"/>
                </a:lnTo>
                <a:lnTo>
                  <a:pt x="4180" y="12152"/>
                </a:lnTo>
                <a:lnTo>
                  <a:pt x="4861" y="11711"/>
                </a:lnTo>
                <a:lnTo>
                  <a:pt x="5561" y="11213"/>
                </a:lnTo>
                <a:lnTo>
                  <a:pt x="6260" y="10680"/>
                </a:lnTo>
                <a:lnTo>
                  <a:pt x="6592" y="10385"/>
                </a:lnTo>
                <a:lnTo>
                  <a:pt x="6923" y="10090"/>
                </a:lnTo>
                <a:lnTo>
                  <a:pt x="7236" y="9796"/>
                </a:lnTo>
                <a:lnTo>
                  <a:pt x="7549" y="9483"/>
                </a:lnTo>
                <a:lnTo>
                  <a:pt x="7825" y="9170"/>
                </a:lnTo>
                <a:lnTo>
                  <a:pt x="8102" y="8838"/>
                </a:lnTo>
                <a:lnTo>
                  <a:pt x="8359" y="8507"/>
                </a:lnTo>
                <a:lnTo>
                  <a:pt x="8599" y="8157"/>
                </a:lnTo>
                <a:lnTo>
                  <a:pt x="8820" y="7807"/>
                </a:lnTo>
                <a:lnTo>
                  <a:pt x="9004" y="7457"/>
                </a:lnTo>
                <a:lnTo>
                  <a:pt x="9133" y="7163"/>
                </a:lnTo>
                <a:lnTo>
                  <a:pt x="9243" y="6868"/>
                </a:lnTo>
                <a:lnTo>
                  <a:pt x="9354" y="6592"/>
                </a:lnTo>
                <a:lnTo>
                  <a:pt x="9427" y="6298"/>
                </a:lnTo>
                <a:lnTo>
                  <a:pt x="9482" y="6021"/>
                </a:lnTo>
                <a:lnTo>
                  <a:pt x="9538" y="5727"/>
                </a:lnTo>
                <a:lnTo>
                  <a:pt x="9556" y="5451"/>
                </a:lnTo>
                <a:lnTo>
                  <a:pt x="9575" y="5174"/>
                </a:lnTo>
                <a:lnTo>
                  <a:pt x="9593" y="4917"/>
                </a:lnTo>
                <a:lnTo>
                  <a:pt x="9575" y="4641"/>
                </a:lnTo>
                <a:lnTo>
                  <a:pt x="9556" y="4383"/>
                </a:lnTo>
                <a:lnTo>
                  <a:pt x="9519" y="4125"/>
                </a:lnTo>
                <a:lnTo>
                  <a:pt x="9427" y="3609"/>
                </a:lnTo>
                <a:lnTo>
                  <a:pt x="9317" y="3131"/>
                </a:lnTo>
                <a:lnTo>
                  <a:pt x="9169" y="2670"/>
                </a:lnTo>
                <a:lnTo>
                  <a:pt x="8985" y="2247"/>
                </a:lnTo>
                <a:lnTo>
                  <a:pt x="8801" y="1842"/>
                </a:lnTo>
                <a:lnTo>
                  <a:pt x="8617" y="1474"/>
                </a:lnTo>
                <a:lnTo>
                  <a:pt x="8415" y="1142"/>
                </a:lnTo>
                <a:lnTo>
                  <a:pt x="8230" y="848"/>
                </a:lnTo>
                <a:lnTo>
                  <a:pt x="7899" y="387"/>
                </a:lnTo>
                <a:lnTo>
                  <a:pt x="2836" y="9777"/>
                </a:lnTo>
                <a:lnTo>
                  <a:pt x="7163" y="1"/>
                </a:lnTo>
                <a:close/>
              </a:path>
            </a:pathLst>
          </a:custGeom>
          <a:solidFill>
            <a:schemeClr val="accent1"/>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6" name="Google Shape;86;p10"/>
          <p:cNvSpPr/>
          <p:nvPr/>
        </p:nvSpPr>
        <p:spPr>
          <a:xfrm>
            <a:off x="0" y="2514602"/>
            <a:ext cx="1378855" cy="1907408"/>
          </a:xfrm>
          <a:custGeom>
            <a:avLst/>
            <a:gdLst/>
            <a:ahLst/>
            <a:cxnLst/>
            <a:rect l="l" t="t" r="r" b="b"/>
            <a:pathLst>
              <a:path w="14215" h="19664" extrusionOk="0">
                <a:moveTo>
                  <a:pt x="4383" y="0"/>
                </a:moveTo>
                <a:lnTo>
                  <a:pt x="3794" y="18"/>
                </a:lnTo>
                <a:lnTo>
                  <a:pt x="3223" y="74"/>
                </a:lnTo>
                <a:lnTo>
                  <a:pt x="2652" y="147"/>
                </a:lnTo>
                <a:lnTo>
                  <a:pt x="2100" y="276"/>
                </a:lnTo>
                <a:lnTo>
                  <a:pt x="1548" y="405"/>
                </a:lnTo>
                <a:lnTo>
                  <a:pt x="1014" y="589"/>
                </a:lnTo>
                <a:lnTo>
                  <a:pt x="498" y="792"/>
                </a:lnTo>
                <a:lnTo>
                  <a:pt x="1" y="1031"/>
                </a:lnTo>
                <a:lnTo>
                  <a:pt x="1" y="18633"/>
                </a:lnTo>
                <a:lnTo>
                  <a:pt x="498" y="18872"/>
                </a:lnTo>
                <a:lnTo>
                  <a:pt x="1014" y="19075"/>
                </a:lnTo>
                <a:lnTo>
                  <a:pt x="1548" y="19259"/>
                </a:lnTo>
                <a:lnTo>
                  <a:pt x="2100" y="19388"/>
                </a:lnTo>
                <a:lnTo>
                  <a:pt x="2652" y="19516"/>
                </a:lnTo>
                <a:lnTo>
                  <a:pt x="3223" y="19590"/>
                </a:lnTo>
                <a:lnTo>
                  <a:pt x="3794" y="19645"/>
                </a:lnTo>
                <a:lnTo>
                  <a:pt x="4383" y="19664"/>
                </a:lnTo>
                <a:lnTo>
                  <a:pt x="4880" y="19645"/>
                </a:lnTo>
                <a:lnTo>
                  <a:pt x="5396" y="19608"/>
                </a:lnTo>
                <a:lnTo>
                  <a:pt x="5874" y="19553"/>
                </a:lnTo>
                <a:lnTo>
                  <a:pt x="6371" y="19461"/>
                </a:lnTo>
                <a:lnTo>
                  <a:pt x="6832" y="19351"/>
                </a:lnTo>
                <a:lnTo>
                  <a:pt x="7310" y="19222"/>
                </a:lnTo>
                <a:lnTo>
                  <a:pt x="7771" y="19075"/>
                </a:lnTo>
                <a:lnTo>
                  <a:pt x="8213" y="18890"/>
                </a:lnTo>
                <a:lnTo>
                  <a:pt x="8654" y="18688"/>
                </a:lnTo>
                <a:lnTo>
                  <a:pt x="9078" y="18485"/>
                </a:lnTo>
                <a:lnTo>
                  <a:pt x="9483" y="18246"/>
                </a:lnTo>
                <a:lnTo>
                  <a:pt x="9888" y="17988"/>
                </a:lnTo>
                <a:lnTo>
                  <a:pt x="10275" y="17712"/>
                </a:lnTo>
                <a:lnTo>
                  <a:pt x="10643" y="17417"/>
                </a:lnTo>
                <a:lnTo>
                  <a:pt x="10993" y="17104"/>
                </a:lnTo>
                <a:lnTo>
                  <a:pt x="11343" y="16791"/>
                </a:lnTo>
                <a:lnTo>
                  <a:pt x="11656" y="16442"/>
                </a:lnTo>
                <a:lnTo>
                  <a:pt x="11969" y="16092"/>
                </a:lnTo>
                <a:lnTo>
                  <a:pt x="12263" y="15724"/>
                </a:lnTo>
                <a:lnTo>
                  <a:pt x="12539" y="15337"/>
                </a:lnTo>
                <a:lnTo>
                  <a:pt x="12797" y="14932"/>
                </a:lnTo>
                <a:lnTo>
                  <a:pt x="13036" y="14527"/>
                </a:lnTo>
                <a:lnTo>
                  <a:pt x="13239" y="14103"/>
                </a:lnTo>
                <a:lnTo>
                  <a:pt x="13442" y="13662"/>
                </a:lnTo>
                <a:lnTo>
                  <a:pt x="13626" y="13220"/>
                </a:lnTo>
                <a:lnTo>
                  <a:pt x="13773" y="12759"/>
                </a:lnTo>
                <a:lnTo>
                  <a:pt x="13902" y="12281"/>
                </a:lnTo>
                <a:lnTo>
                  <a:pt x="14012" y="11820"/>
                </a:lnTo>
                <a:lnTo>
                  <a:pt x="14104" y="11323"/>
                </a:lnTo>
                <a:lnTo>
                  <a:pt x="14160" y="10845"/>
                </a:lnTo>
                <a:lnTo>
                  <a:pt x="14196" y="10329"/>
                </a:lnTo>
                <a:lnTo>
                  <a:pt x="14215" y="9832"/>
                </a:lnTo>
                <a:lnTo>
                  <a:pt x="14196" y="9335"/>
                </a:lnTo>
                <a:lnTo>
                  <a:pt x="14160" y="8819"/>
                </a:lnTo>
                <a:lnTo>
                  <a:pt x="14104" y="8341"/>
                </a:lnTo>
                <a:lnTo>
                  <a:pt x="14012" y="7843"/>
                </a:lnTo>
                <a:lnTo>
                  <a:pt x="13902" y="7383"/>
                </a:lnTo>
                <a:lnTo>
                  <a:pt x="13773" y="6904"/>
                </a:lnTo>
                <a:lnTo>
                  <a:pt x="13626" y="6444"/>
                </a:lnTo>
                <a:lnTo>
                  <a:pt x="13442" y="6002"/>
                </a:lnTo>
                <a:lnTo>
                  <a:pt x="13239" y="5560"/>
                </a:lnTo>
                <a:lnTo>
                  <a:pt x="13036" y="5137"/>
                </a:lnTo>
                <a:lnTo>
                  <a:pt x="12797" y="4732"/>
                </a:lnTo>
                <a:lnTo>
                  <a:pt x="12539" y="4327"/>
                </a:lnTo>
                <a:lnTo>
                  <a:pt x="12263" y="3940"/>
                </a:lnTo>
                <a:lnTo>
                  <a:pt x="11969" y="3572"/>
                </a:lnTo>
                <a:lnTo>
                  <a:pt x="11656" y="3222"/>
                </a:lnTo>
                <a:lnTo>
                  <a:pt x="11343" y="2872"/>
                </a:lnTo>
                <a:lnTo>
                  <a:pt x="10993" y="2559"/>
                </a:lnTo>
                <a:lnTo>
                  <a:pt x="10643" y="2246"/>
                </a:lnTo>
                <a:lnTo>
                  <a:pt x="10275" y="1952"/>
                </a:lnTo>
                <a:lnTo>
                  <a:pt x="9888" y="1676"/>
                </a:lnTo>
                <a:lnTo>
                  <a:pt x="9483" y="1418"/>
                </a:lnTo>
                <a:lnTo>
                  <a:pt x="9078" y="1178"/>
                </a:lnTo>
                <a:lnTo>
                  <a:pt x="8654" y="976"/>
                </a:lnTo>
                <a:lnTo>
                  <a:pt x="8213" y="773"/>
                </a:lnTo>
                <a:lnTo>
                  <a:pt x="7771" y="589"/>
                </a:lnTo>
                <a:lnTo>
                  <a:pt x="7310" y="442"/>
                </a:lnTo>
                <a:lnTo>
                  <a:pt x="6832" y="313"/>
                </a:lnTo>
                <a:lnTo>
                  <a:pt x="6371" y="203"/>
                </a:lnTo>
                <a:lnTo>
                  <a:pt x="5874" y="111"/>
                </a:lnTo>
                <a:lnTo>
                  <a:pt x="5396" y="55"/>
                </a:lnTo>
                <a:lnTo>
                  <a:pt x="4880" y="18"/>
                </a:lnTo>
                <a:lnTo>
                  <a:pt x="4383"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7" name="Google Shape;87;p10"/>
          <p:cNvSpPr/>
          <p:nvPr/>
        </p:nvSpPr>
        <p:spPr>
          <a:xfrm>
            <a:off x="2114578" y="0"/>
            <a:ext cx="1107352" cy="964471"/>
          </a:xfrm>
          <a:custGeom>
            <a:avLst/>
            <a:gdLst/>
            <a:ahLst/>
            <a:cxnLst/>
            <a:rect l="l" t="t" r="r" b="b"/>
            <a:pathLst>
              <a:path w="11416" h="9943" extrusionOk="0">
                <a:moveTo>
                  <a:pt x="1878" y="0"/>
                </a:moveTo>
                <a:lnTo>
                  <a:pt x="1676" y="203"/>
                </a:lnTo>
                <a:lnTo>
                  <a:pt x="1473" y="406"/>
                </a:lnTo>
                <a:lnTo>
                  <a:pt x="1271" y="626"/>
                </a:lnTo>
                <a:lnTo>
                  <a:pt x="1105" y="866"/>
                </a:lnTo>
                <a:lnTo>
                  <a:pt x="939" y="1105"/>
                </a:lnTo>
                <a:lnTo>
                  <a:pt x="774" y="1363"/>
                </a:lnTo>
                <a:lnTo>
                  <a:pt x="645" y="1621"/>
                </a:lnTo>
                <a:lnTo>
                  <a:pt x="516" y="1878"/>
                </a:lnTo>
                <a:lnTo>
                  <a:pt x="387" y="2155"/>
                </a:lnTo>
                <a:lnTo>
                  <a:pt x="295" y="2431"/>
                </a:lnTo>
                <a:lnTo>
                  <a:pt x="203" y="2725"/>
                </a:lnTo>
                <a:lnTo>
                  <a:pt x="129" y="3020"/>
                </a:lnTo>
                <a:lnTo>
                  <a:pt x="74" y="3315"/>
                </a:lnTo>
                <a:lnTo>
                  <a:pt x="37" y="3609"/>
                </a:lnTo>
                <a:lnTo>
                  <a:pt x="0" y="3922"/>
                </a:lnTo>
                <a:lnTo>
                  <a:pt x="0" y="4235"/>
                </a:lnTo>
                <a:lnTo>
                  <a:pt x="0" y="4530"/>
                </a:lnTo>
                <a:lnTo>
                  <a:pt x="37" y="4824"/>
                </a:lnTo>
                <a:lnTo>
                  <a:pt x="74" y="5100"/>
                </a:lnTo>
                <a:lnTo>
                  <a:pt x="111" y="5377"/>
                </a:lnTo>
                <a:lnTo>
                  <a:pt x="185" y="5653"/>
                </a:lnTo>
                <a:lnTo>
                  <a:pt x="258" y="5929"/>
                </a:lnTo>
                <a:lnTo>
                  <a:pt x="350" y="6205"/>
                </a:lnTo>
                <a:lnTo>
                  <a:pt x="442" y="6463"/>
                </a:lnTo>
                <a:lnTo>
                  <a:pt x="571" y="6702"/>
                </a:lnTo>
                <a:lnTo>
                  <a:pt x="682" y="6960"/>
                </a:lnTo>
                <a:lnTo>
                  <a:pt x="829" y="7199"/>
                </a:lnTo>
                <a:lnTo>
                  <a:pt x="976" y="7420"/>
                </a:lnTo>
                <a:lnTo>
                  <a:pt x="1142" y="7641"/>
                </a:lnTo>
                <a:lnTo>
                  <a:pt x="1308" y="7862"/>
                </a:lnTo>
                <a:lnTo>
                  <a:pt x="1492" y="8065"/>
                </a:lnTo>
                <a:lnTo>
                  <a:pt x="1676" y="8267"/>
                </a:lnTo>
                <a:lnTo>
                  <a:pt x="1878" y="8451"/>
                </a:lnTo>
                <a:lnTo>
                  <a:pt x="2081" y="8636"/>
                </a:lnTo>
                <a:lnTo>
                  <a:pt x="2302" y="8801"/>
                </a:lnTo>
                <a:lnTo>
                  <a:pt x="2523" y="8967"/>
                </a:lnTo>
                <a:lnTo>
                  <a:pt x="2744" y="9114"/>
                </a:lnTo>
                <a:lnTo>
                  <a:pt x="2983" y="9262"/>
                </a:lnTo>
                <a:lnTo>
                  <a:pt x="3241" y="9372"/>
                </a:lnTo>
                <a:lnTo>
                  <a:pt x="3480" y="9501"/>
                </a:lnTo>
                <a:lnTo>
                  <a:pt x="3738" y="9593"/>
                </a:lnTo>
                <a:lnTo>
                  <a:pt x="4014" y="9685"/>
                </a:lnTo>
                <a:lnTo>
                  <a:pt x="4290" y="9759"/>
                </a:lnTo>
                <a:lnTo>
                  <a:pt x="4567" y="9832"/>
                </a:lnTo>
                <a:lnTo>
                  <a:pt x="4843" y="9869"/>
                </a:lnTo>
                <a:lnTo>
                  <a:pt x="5119" y="9906"/>
                </a:lnTo>
                <a:lnTo>
                  <a:pt x="5413" y="9943"/>
                </a:lnTo>
                <a:lnTo>
                  <a:pt x="6003" y="9943"/>
                </a:lnTo>
                <a:lnTo>
                  <a:pt x="6297" y="9906"/>
                </a:lnTo>
                <a:lnTo>
                  <a:pt x="6573" y="9869"/>
                </a:lnTo>
                <a:lnTo>
                  <a:pt x="6850" y="9832"/>
                </a:lnTo>
                <a:lnTo>
                  <a:pt x="7126" y="9759"/>
                </a:lnTo>
                <a:lnTo>
                  <a:pt x="7402" y="9685"/>
                </a:lnTo>
                <a:lnTo>
                  <a:pt x="7678" y="9593"/>
                </a:lnTo>
                <a:lnTo>
                  <a:pt x="7936" y="9501"/>
                </a:lnTo>
                <a:lnTo>
                  <a:pt x="8175" y="9372"/>
                </a:lnTo>
                <a:lnTo>
                  <a:pt x="8433" y="9262"/>
                </a:lnTo>
                <a:lnTo>
                  <a:pt x="8672" y="9114"/>
                </a:lnTo>
                <a:lnTo>
                  <a:pt x="8893" y="8967"/>
                </a:lnTo>
                <a:lnTo>
                  <a:pt x="9114" y="8801"/>
                </a:lnTo>
                <a:lnTo>
                  <a:pt x="9335" y="8636"/>
                </a:lnTo>
                <a:lnTo>
                  <a:pt x="9538" y="8451"/>
                </a:lnTo>
                <a:lnTo>
                  <a:pt x="9740" y="8267"/>
                </a:lnTo>
                <a:lnTo>
                  <a:pt x="9924" y="8065"/>
                </a:lnTo>
                <a:lnTo>
                  <a:pt x="10108" y="7862"/>
                </a:lnTo>
                <a:lnTo>
                  <a:pt x="10274" y="7641"/>
                </a:lnTo>
                <a:lnTo>
                  <a:pt x="10440" y="7420"/>
                </a:lnTo>
                <a:lnTo>
                  <a:pt x="10587" y="7199"/>
                </a:lnTo>
                <a:lnTo>
                  <a:pt x="10734" y="6960"/>
                </a:lnTo>
                <a:lnTo>
                  <a:pt x="10845" y="6702"/>
                </a:lnTo>
                <a:lnTo>
                  <a:pt x="10974" y="6463"/>
                </a:lnTo>
                <a:lnTo>
                  <a:pt x="11066" y="6205"/>
                </a:lnTo>
                <a:lnTo>
                  <a:pt x="11158" y="5929"/>
                </a:lnTo>
                <a:lnTo>
                  <a:pt x="11232" y="5653"/>
                </a:lnTo>
                <a:lnTo>
                  <a:pt x="11305" y="5377"/>
                </a:lnTo>
                <a:lnTo>
                  <a:pt x="11342" y="5100"/>
                </a:lnTo>
                <a:lnTo>
                  <a:pt x="11379" y="4824"/>
                </a:lnTo>
                <a:lnTo>
                  <a:pt x="11416" y="4530"/>
                </a:lnTo>
                <a:lnTo>
                  <a:pt x="11416" y="4235"/>
                </a:lnTo>
                <a:lnTo>
                  <a:pt x="11416" y="3922"/>
                </a:lnTo>
                <a:lnTo>
                  <a:pt x="11379" y="3609"/>
                </a:lnTo>
                <a:lnTo>
                  <a:pt x="11342" y="3315"/>
                </a:lnTo>
                <a:lnTo>
                  <a:pt x="11287" y="3020"/>
                </a:lnTo>
                <a:lnTo>
                  <a:pt x="11213" y="2725"/>
                </a:lnTo>
                <a:lnTo>
                  <a:pt x="11121" y="2431"/>
                </a:lnTo>
                <a:lnTo>
                  <a:pt x="11029" y="2155"/>
                </a:lnTo>
                <a:lnTo>
                  <a:pt x="10900" y="1878"/>
                </a:lnTo>
                <a:lnTo>
                  <a:pt x="10771" y="1621"/>
                </a:lnTo>
                <a:lnTo>
                  <a:pt x="10642" y="1363"/>
                </a:lnTo>
                <a:lnTo>
                  <a:pt x="10477" y="1105"/>
                </a:lnTo>
                <a:lnTo>
                  <a:pt x="10311" y="866"/>
                </a:lnTo>
                <a:lnTo>
                  <a:pt x="10145" y="626"/>
                </a:lnTo>
                <a:lnTo>
                  <a:pt x="9943" y="406"/>
                </a:lnTo>
                <a:lnTo>
                  <a:pt x="9740" y="203"/>
                </a:lnTo>
                <a:lnTo>
                  <a:pt x="9538" y="0"/>
                </a:lnTo>
                <a:close/>
              </a:path>
            </a:pathLst>
          </a:custGeom>
          <a:solidFill>
            <a:schemeClr val="l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88" name="Google Shape;88;p10"/>
          <p:cNvSpPr txBox="1">
            <a:spLocks noGrp="1"/>
          </p:cNvSpPr>
          <p:nvPr>
            <p:ph type="body" idx="1"/>
          </p:nvPr>
        </p:nvSpPr>
        <p:spPr>
          <a:xfrm>
            <a:off x="3221925" y="4330100"/>
            <a:ext cx="5464800" cy="519600"/>
          </a:xfrm>
          <a:prstGeom prst="rect">
            <a:avLst/>
          </a:prstGeom>
        </p:spPr>
        <p:txBody>
          <a:bodyPr spcFirstLastPara="1" wrap="square" lIns="91425" tIns="91425" rIns="91425" bIns="91425" anchor="t" anchorCtr="0">
            <a:noAutofit/>
          </a:bodyPr>
          <a:lstStyle>
            <a:lvl1pPr marL="457200" lvl="0" indent="-228600" algn="r">
              <a:spcBef>
                <a:spcPts val="360"/>
              </a:spcBef>
              <a:spcAft>
                <a:spcPts val="0"/>
              </a:spcAft>
              <a:buClr>
                <a:schemeClr val="dk1"/>
              </a:buClr>
              <a:buSzPts val="1800"/>
              <a:buNone/>
              <a:defRPr sz="1800"/>
            </a:lvl1pPr>
          </a:lstStyle>
          <a:p>
            <a:endParaRPr/>
          </a:p>
        </p:txBody>
      </p:sp>
      <p:sp>
        <p:nvSpPr>
          <p:cNvPr id="89" name="Google Shape;89;p10"/>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113980910"/>
      </p:ext>
    </p:extLst>
  </p:cSld>
  <p:clrMapOvr>
    <a:masterClrMapping/>
  </p:clrMapOvr>
</p:sldLayout>
</file>

<file path=ppt/slideLayouts/slideLayout69.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accent1"/>
        </a:solidFill>
        <a:effectLst/>
      </p:bgPr>
    </p:bg>
    <p:spTree>
      <p:nvGrpSpPr>
        <p:cNvPr id="1" name="Shape 90"/>
        <p:cNvGrpSpPr/>
        <p:nvPr/>
      </p:nvGrpSpPr>
      <p:grpSpPr>
        <a:xfrm>
          <a:off x="0" y="0"/>
          <a:ext cx="0" cy="0"/>
          <a:chOff x="0" y="0"/>
          <a:chExt cx="0" cy="0"/>
        </a:xfrm>
      </p:grpSpPr>
      <p:sp>
        <p:nvSpPr>
          <p:cNvPr id="91" name="Google Shape;91;p11"/>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Tree>
    <p:extLst>
      <p:ext uri="{BB962C8B-B14F-4D97-AF65-F5344CB8AC3E}">
        <p14:creationId xmlns:p14="http://schemas.microsoft.com/office/powerpoint/2010/main" val="72809564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Picture Layout">
  <p:cSld name="TITLE_AND_BODY_1_1">
    <p:spTree>
      <p:nvGrpSpPr>
        <p:cNvPr id="1" name="Shape 72"/>
        <p:cNvGrpSpPr/>
        <p:nvPr/>
      </p:nvGrpSpPr>
      <p:grpSpPr>
        <a:xfrm>
          <a:off x="0" y="0"/>
          <a:ext cx="0" cy="0"/>
          <a:chOff x="0" y="0"/>
          <a:chExt cx="0" cy="0"/>
        </a:xfrm>
      </p:grpSpPr>
      <p:sp>
        <p:nvSpPr>
          <p:cNvPr id="73" name="Google Shape;73;p14"/>
          <p:cNvSpPr txBox="1">
            <a:spLocks noGrp="1"/>
          </p:cNvSpPr>
          <p:nvPr>
            <p:ph type="title"/>
          </p:nvPr>
        </p:nvSpPr>
        <p:spPr>
          <a:xfrm>
            <a:off x="437650" y="579250"/>
            <a:ext cx="4124100" cy="1058700"/>
          </a:xfrm>
          <a:prstGeom prst="rect">
            <a:avLst/>
          </a:prstGeom>
        </p:spPr>
        <p:txBody>
          <a:bodyPr spcFirstLastPara="1" wrap="square" lIns="91425" tIns="91425" rIns="91425" bIns="91425" anchor="t" anchorCtr="0">
            <a:noAutofit/>
          </a:bodyPr>
          <a:lstStyle>
            <a:lvl1pPr lvl="0" rtl="0">
              <a:spcBef>
                <a:spcPts val="0"/>
              </a:spcBef>
              <a:spcAft>
                <a:spcPts val="0"/>
              </a:spcAft>
              <a:buClr>
                <a:srgbClr val="CC4125"/>
              </a:buClr>
              <a:buSzPts val="2800"/>
              <a:buNone/>
              <a:defRPr b="1">
                <a:solidFill>
                  <a:srgbClr val="CC4125"/>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74" name="Google Shape;74;p1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marL="0" lvl="0" indent="0" algn="r" rtl="0">
              <a:spcBef>
                <a:spcPts val="0"/>
              </a:spcBef>
              <a:spcAft>
                <a:spcPts val="0"/>
              </a:spcAft>
              <a:buNone/>
            </a:pPr>
            <a:fld id="{00000000-1234-1234-1234-123412341234}" type="slidenum">
              <a:rPr lang="en-GB"/>
              <a:t>‹#›</a:t>
            </a:fld>
            <a:endParaRPr/>
          </a:p>
        </p:txBody>
      </p:sp>
      <p:sp>
        <p:nvSpPr>
          <p:cNvPr id="75" name="Google Shape;75;p14"/>
          <p:cNvSpPr/>
          <p:nvPr/>
        </p:nvSpPr>
        <p:spPr>
          <a:xfrm>
            <a:off x="544926" y="499667"/>
            <a:ext cx="701400" cy="66000"/>
          </a:xfrm>
          <a:prstGeom prst="rect">
            <a:avLst/>
          </a:prstGeom>
          <a:solidFill>
            <a:srgbClr val="CC412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txBox="1"/>
          <p:nvPr/>
        </p:nvSpPr>
        <p:spPr>
          <a:xfrm>
            <a:off x="471675" y="4738975"/>
            <a:ext cx="1523400" cy="242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GB" sz="800">
                <a:solidFill>
                  <a:schemeClr val="dk2"/>
                </a:solidFill>
              </a:rPr>
              <a:t>Your Company Name</a:t>
            </a:r>
            <a:endParaRPr sz="800">
              <a:solidFill>
                <a:schemeClr val="dk2"/>
              </a:solidFill>
            </a:endParaRPr>
          </a:p>
        </p:txBody>
      </p:sp>
      <p:sp>
        <p:nvSpPr>
          <p:cNvPr id="77" name="Google Shape;77;p14"/>
          <p:cNvSpPr txBox="1">
            <a:spLocks noGrp="1"/>
          </p:cNvSpPr>
          <p:nvPr>
            <p:ph type="subTitle" idx="1"/>
          </p:nvPr>
        </p:nvSpPr>
        <p:spPr>
          <a:xfrm>
            <a:off x="447850" y="1502250"/>
            <a:ext cx="37050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
        <p:nvSpPr>
          <p:cNvPr id="78" name="Google Shape;78;p14"/>
          <p:cNvSpPr txBox="1">
            <a:spLocks noGrp="1"/>
          </p:cNvSpPr>
          <p:nvPr>
            <p:ph type="subTitle" idx="2"/>
          </p:nvPr>
        </p:nvSpPr>
        <p:spPr>
          <a:xfrm>
            <a:off x="4910650" y="2981525"/>
            <a:ext cx="3734100" cy="792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000"/>
              <a:buNone/>
              <a:defRPr sz="1000"/>
            </a:lvl1pPr>
            <a:lvl2pPr lvl="1" rtl="0">
              <a:lnSpc>
                <a:spcPct val="100000"/>
              </a:lnSpc>
              <a:spcBef>
                <a:spcPts val="0"/>
              </a:spcBef>
              <a:spcAft>
                <a:spcPts val="0"/>
              </a:spcAft>
              <a:buSzPts val="2800"/>
              <a:buNone/>
              <a:defRPr sz="2800"/>
            </a:lvl2pPr>
            <a:lvl3pPr lvl="2" rtl="0">
              <a:lnSpc>
                <a:spcPct val="100000"/>
              </a:lnSpc>
              <a:spcBef>
                <a:spcPts val="0"/>
              </a:spcBef>
              <a:spcAft>
                <a:spcPts val="0"/>
              </a:spcAft>
              <a:buSzPts val="2800"/>
              <a:buNone/>
              <a:defRPr sz="2800"/>
            </a:lvl3pPr>
            <a:lvl4pPr lvl="3" rtl="0">
              <a:lnSpc>
                <a:spcPct val="100000"/>
              </a:lnSpc>
              <a:spcBef>
                <a:spcPts val="0"/>
              </a:spcBef>
              <a:spcAft>
                <a:spcPts val="0"/>
              </a:spcAft>
              <a:buSzPts val="2800"/>
              <a:buNone/>
              <a:defRPr sz="2800"/>
            </a:lvl4pPr>
            <a:lvl5pPr lvl="4" rtl="0">
              <a:lnSpc>
                <a:spcPct val="100000"/>
              </a:lnSpc>
              <a:spcBef>
                <a:spcPts val="0"/>
              </a:spcBef>
              <a:spcAft>
                <a:spcPts val="0"/>
              </a:spcAft>
              <a:buSzPts val="2800"/>
              <a:buNone/>
              <a:defRPr sz="2800"/>
            </a:lvl5pPr>
            <a:lvl6pPr lvl="5" rtl="0">
              <a:lnSpc>
                <a:spcPct val="100000"/>
              </a:lnSpc>
              <a:spcBef>
                <a:spcPts val="0"/>
              </a:spcBef>
              <a:spcAft>
                <a:spcPts val="0"/>
              </a:spcAft>
              <a:buSzPts val="2800"/>
              <a:buNone/>
              <a:defRPr sz="2800"/>
            </a:lvl6pPr>
            <a:lvl7pPr lvl="6" rtl="0">
              <a:lnSpc>
                <a:spcPct val="100000"/>
              </a:lnSpc>
              <a:spcBef>
                <a:spcPts val="0"/>
              </a:spcBef>
              <a:spcAft>
                <a:spcPts val="0"/>
              </a:spcAft>
              <a:buSzPts val="2800"/>
              <a:buNone/>
              <a:defRPr sz="2800"/>
            </a:lvl7pPr>
            <a:lvl8pPr lvl="7" rtl="0">
              <a:lnSpc>
                <a:spcPct val="100000"/>
              </a:lnSpc>
              <a:spcBef>
                <a:spcPts val="0"/>
              </a:spcBef>
              <a:spcAft>
                <a:spcPts val="0"/>
              </a:spcAft>
              <a:buSzPts val="2800"/>
              <a:buNone/>
              <a:defRPr sz="2800"/>
            </a:lvl8pPr>
            <a:lvl9pPr lvl="8" rtl="0">
              <a:lnSpc>
                <a:spcPct val="100000"/>
              </a:lnSpc>
              <a:spcBef>
                <a:spcPts val="0"/>
              </a:spcBef>
              <a:spcAft>
                <a:spcPts val="0"/>
              </a:spcAft>
              <a:buSzPts val="2800"/>
              <a:buNone/>
              <a:defRPr sz="2800"/>
            </a:lvl9pPr>
          </a:lstStyle>
          <a:p>
            <a:endParaRPr/>
          </a:p>
        </p:txBody>
      </p:sp>
    </p:spTree>
  </p:cSld>
  <p:clrMapOvr>
    <a:masterClrMapping/>
  </p:clrMapOvr>
</p:sldLayout>
</file>

<file path=ppt/slideLayouts/slideLayout70.xml><?xml version="1.0" encoding="utf-8"?>
<p:sldLayout xmlns:a="http://schemas.openxmlformats.org/drawingml/2006/main" xmlns:r="http://schemas.openxmlformats.org/officeDocument/2006/relationships" xmlns:p="http://schemas.openxmlformats.org/presentationml/2006/main" matchingName="Blank with leaves">
  <p:cSld name="Blank with leaves">
    <p:bg>
      <p:bgPr>
        <a:solidFill>
          <a:schemeClr val="accent1"/>
        </a:solidFill>
        <a:effectLst/>
      </p:bgPr>
    </p:bg>
    <p:spTree>
      <p:nvGrpSpPr>
        <p:cNvPr id="1" name="Shape 92"/>
        <p:cNvGrpSpPr/>
        <p:nvPr/>
      </p:nvGrpSpPr>
      <p:grpSpPr>
        <a:xfrm>
          <a:off x="0" y="0"/>
          <a:ext cx="0" cy="0"/>
          <a:chOff x="0" y="0"/>
          <a:chExt cx="0" cy="0"/>
        </a:xfrm>
      </p:grpSpPr>
      <p:sp>
        <p:nvSpPr>
          <p:cNvPr id="93" name="Google Shape;93;p12"/>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
        <p:nvSpPr>
          <p:cNvPr id="94" name="Google Shape;94;p12"/>
          <p:cNvSpPr/>
          <p:nvPr/>
        </p:nvSpPr>
        <p:spPr>
          <a:xfrm rot="3560713">
            <a:off x="7919979" y="4139908"/>
            <a:ext cx="1129759" cy="685684"/>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5" name="Google Shape;95;p12"/>
          <p:cNvSpPr/>
          <p:nvPr/>
        </p:nvSpPr>
        <p:spPr>
          <a:xfrm rot="1619439">
            <a:off x="7518911" y="3963338"/>
            <a:ext cx="440102" cy="657294"/>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6" name="Google Shape;96;p12"/>
          <p:cNvSpPr/>
          <p:nvPr/>
        </p:nvSpPr>
        <p:spPr>
          <a:xfrm rot="-5564790">
            <a:off x="1156803" y="211500"/>
            <a:ext cx="672035" cy="536827"/>
          </a:xfrm>
          <a:custGeom>
            <a:avLst/>
            <a:gdLst/>
            <a:ahLst/>
            <a:cxnLst/>
            <a:rect l="l" t="t" r="r" b="b"/>
            <a:pathLst>
              <a:path w="13184" h="10532" extrusionOk="0">
                <a:moveTo>
                  <a:pt x="4640" y="0"/>
                </a:moveTo>
                <a:lnTo>
                  <a:pt x="4107" y="19"/>
                </a:lnTo>
                <a:lnTo>
                  <a:pt x="3609" y="55"/>
                </a:lnTo>
                <a:lnTo>
                  <a:pt x="3112" y="147"/>
                </a:lnTo>
                <a:lnTo>
                  <a:pt x="2652" y="240"/>
                </a:lnTo>
                <a:lnTo>
                  <a:pt x="2229" y="368"/>
                </a:lnTo>
                <a:lnTo>
                  <a:pt x="1823" y="497"/>
                </a:lnTo>
                <a:lnTo>
                  <a:pt x="1455" y="645"/>
                </a:lnTo>
                <a:lnTo>
                  <a:pt x="1124" y="792"/>
                </a:lnTo>
                <a:lnTo>
                  <a:pt x="608" y="1050"/>
                </a:lnTo>
                <a:lnTo>
                  <a:pt x="9280" y="7659"/>
                </a:lnTo>
                <a:lnTo>
                  <a:pt x="93" y="1731"/>
                </a:lnTo>
                <a:lnTo>
                  <a:pt x="38" y="2302"/>
                </a:lnTo>
                <a:lnTo>
                  <a:pt x="1" y="2651"/>
                </a:lnTo>
                <a:lnTo>
                  <a:pt x="1" y="3038"/>
                </a:lnTo>
                <a:lnTo>
                  <a:pt x="1" y="3480"/>
                </a:lnTo>
                <a:lnTo>
                  <a:pt x="38" y="3922"/>
                </a:lnTo>
                <a:lnTo>
                  <a:pt x="93" y="4401"/>
                </a:lnTo>
                <a:lnTo>
                  <a:pt x="166" y="4879"/>
                </a:lnTo>
                <a:lnTo>
                  <a:pt x="295" y="5376"/>
                </a:lnTo>
                <a:lnTo>
                  <a:pt x="461" y="5873"/>
                </a:lnTo>
                <a:lnTo>
                  <a:pt x="553" y="6131"/>
                </a:lnTo>
                <a:lnTo>
                  <a:pt x="664" y="6389"/>
                </a:lnTo>
                <a:lnTo>
                  <a:pt x="792" y="6628"/>
                </a:lnTo>
                <a:lnTo>
                  <a:pt x="940" y="6868"/>
                </a:lnTo>
                <a:lnTo>
                  <a:pt x="1087" y="7107"/>
                </a:lnTo>
                <a:lnTo>
                  <a:pt x="1253" y="7346"/>
                </a:lnTo>
                <a:lnTo>
                  <a:pt x="1437" y="7586"/>
                </a:lnTo>
                <a:lnTo>
                  <a:pt x="1639" y="7807"/>
                </a:lnTo>
                <a:lnTo>
                  <a:pt x="1842" y="8028"/>
                </a:lnTo>
                <a:lnTo>
                  <a:pt x="2081" y="8249"/>
                </a:lnTo>
                <a:lnTo>
                  <a:pt x="2321" y="8451"/>
                </a:lnTo>
                <a:lnTo>
                  <a:pt x="2597" y="8654"/>
                </a:lnTo>
                <a:lnTo>
                  <a:pt x="2928" y="8875"/>
                </a:lnTo>
                <a:lnTo>
                  <a:pt x="3296" y="9077"/>
                </a:lnTo>
                <a:lnTo>
                  <a:pt x="3683" y="9280"/>
                </a:lnTo>
                <a:lnTo>
                  <a:pt x="4070" y="9445"/>
                </a:lnTo>
                <a:lnTo>
                  <a:pt x="4475" y="9611"/>
                </a:lnTo>
                <a:lnTo>
                  <a:pt x="4898" y="9758"/>
                </a:lnTo>
                <a:lnTo>
                  <a:pt x="5322" y="9869"/>
                </a:lnTo>
                <a:lnTo>
                  <a:pt x="5764" y="9998"/>
                </a:lnTo>
                <a:lnTo>
                  <a:pt x="6187" y="10090"/>
                </a:lnTo>
                <a:lnTo>
                  <a:pt x="6629" y="10182"/>
                </a:lnTo>
                <a:lnTo>
                  <a:pt x="7071" y="10255"/>
                </a:lnTo>
                <a:lnTo>
                  <a:pt x="7513" y="10329"/>
                </a:lnTo>
                <a:lnTo>
                  <a:pt x="8378" y="10421"/>
                </a:lnTo>
                <a:lnTo>
                  <a:pt x="9225" y="10476"/>
                </a:lnTo>
                <a:lnTo>
                  <a:pt x="10035" y="10513"/>
                </a:lnTo>
                <a:lnTo>
                  <a:pt x="10772" y="10532"/>
                </a:lnTo>
                <a:lnTo>
                  <a:pt x="11434" y="10513"/>
                </a:lnTo>
                <a:lnTo>
                  <a:pt x="12024" y="10495"/>
                </a:lnTo>
                <a:lnTo>
                  <a:pt x="12870" y="10458"/>
                </a:lnTo>
                <a:lnTo>
                  <a:pt x="13183" y="10421"/>
                </a:lnTo>
                <a:lnTo>
                  <a:pt x="13091" y="10127"/>
                </a:lnTo>
                <a:lnTo>
                  <a:pt x="12852" y="9316"/>
                </a:lnTo>
                <a:lnTo>
                  <a:pt x="12686" y="8764"/>
                </a:lnTo>
                <a:lnTo>
                  <a:pt x="12465" y="8138"/>
                </a:lnTo>
                <a:lnTo>
                  <a:pt x="12189" y="7438"/>
                </a:lnTo>
                <a:lnTo>
                  <a:pt x="11895" y="6684"/>
                </a:lnTo>
                <a:lnTo>
                  <a:pt x="11545" y="5929"/>
                </a:lnTo>
                <a:lnTo>
                  <a:pt x="11158" y="5137"/>
                </a:lnTo>
                <a:lnTo>
                  <a:pt x="10956" y="4750"/>
                </a:lnTo>
                <a:lnTo>
                  <a:pt x="10735" y="4364"/>
                </a:lnTo>
                <a:lnTo>
                  <a:pt x="10495" y="3977"/>
                </a:lnTo>
                <a:lnTo>
                  <a:pt x="10256" y="3590"/>
                </a:lnTo>
                <a:lnTo>
                  <a:pt x="9998" y="3222"/>
                </a:lnTo>
                <a:lnTo>
                  <a:pt x="9740" y="2872"/>
                </a:lnTo>
                <a:lnTo>
                  <a:pt x="9464" y="2523"/>
                </a:lnTo>
                <a:lnTo>
                  <a:pt x="9170" y="2191"/>
                </a:lnTo>
                <a:lnTo>
                  <a:pt x="8875" y="1878"/>
                </a:lnTo>
                <a:lnTo>
                  <a:pt x="8562" y="1584"/>
                </a:lnTo>
                <a:lnTo>
                  <a:pt x="8249" y="1307"/>
                </a:lnTo>
                <a:lnTo>
                  <a:pt x="7918" y="1068"/>
                </a:lnTo>
                <a:lnTo>
                  <a:pt x="7642" y="884"/>
                </a:lnTo>
                <a:lnTo>
                  <a:pt x="7365" y="718"/>
                </a:lnTo>
                <a:lnTo>
                  <a:pt x="7089" y="589"/>
                </a:lnTo>
                <a:lnTo>
                  <a:pt x="6813" y="460"/>
                </a:lnTo>
                <a:lnTo>
                  <a:pt x="6537" y="350"/>
                </a:lnTo>
                <a:lnTo>
                  <a:pt x="6261" y="258"/>
                </a:lnTo>
                <a:lnTo>
                  <a:pt x="5985" y="184"/>
                </a:lnTo>
                <a:lnTo>
                  <a:pt x="5708" y="111"/>
                </a:lnTo>
                <a:lnTo>
                  <a:pt x="5432" y="74"/>
                </a:lnTo>
                <a:lnTo>
                  <a:pt x="5174" y="37"/>
                </a:lnTo>
                <a:lnTo>
                  <a:pt x="4898" y="19"/>
                </a:lnTo>
                <a:lnTo>
                  <a:pt x="464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97" name="Google Shape;97;p12"/>
          <p:cNvSpPr/>
          <p:nvPr/>
        </p:nvSpPr>
        <p:spPr>
          <a:xfrm rot="8585060">
            <a:off x="241104" y="264328"/>
            <a:ext cx="975659" cy="1597185"/>
          </a:xfrm>
          <a:custGeom>
            <a:avLst/>
            <a:gdLst/>
            <a:ahLst/>
            <a:cxnLst/>
            <a:rect l="l" t="t" r="r" b="b"/>
            <a:pathLst>
              <a:path w="5838" h="9557" extrusionOk="0">
                <a:moveTo>
                  <a:pt x="3628" y="0"/>
                </a:moveTo>
                <a:lnTo>
                  <a:pt x="3499" y="37"/>
                </a:lnTo>
                <a:lnTo>
                  <a:pt x="3149" y="129"/>
                </a:lnTo>
                <a:lnTo>
                  <a:pt x="2910" y="203"/>
                </a:lnTo>
                <a:lnTo>
                  <a:pt x="2634" y="313"/>
                </a:lnTo>
                <a:lnTo>
                  <a:pt x="2358" y="442"/>
                </a:lnTo>
                <a:lnTo>
                  <a:pt x="2045" y="608"/>
                </a:lnTo>
                <a:lnTo>
                  <a:pt x="1732" y="792"/>
                </a:lnTo>
                <a:lnTo>
                  <a:pt x="1419" y="1013"/>
                </a:lnTo>
                <a:lnTo>
                  <a:pt x="1124" y="1289"/>
                </a:lnTo>
                <a:lnTo>
                  <a:pt x="977" y="1418"/>
                </a:lnTo>
                <a:lnTo>
                  <a:pt x="848" y="1584"/>
                </a:lnTo>
                <a:lnTo>
                  <a:pt x="719" y="1750"/>
                </a:lnTo>
                <a:lnTo>
                  <a:pt x="590" y="1915"/>
                </a:lnTo>
                <a:lnTo>
                  <a:pt x="480" y="2099"/>
                </a:lnTo>
                <a:lnTo>
                  <a:pt x="369" y="2302"/>
                </a:lnTo>
                <a:lnTo>
                  <a:pt x="277" y="2504"/>
                </a:lnTo>
                <a:lnTo>
                  <a:pt x="203" y="2725"/>
                </a:lnTo>
                <a:lnTo>
                  <a:pt x="130" y="2946"/>
                </a:lnTo>
                <a:lnTo>
                  <a:pt x="75" y="3186"/>
                </a:lnTo>
                <a:lnTo>
                  <a:pt x="38" y="3443"/>
                </a:lnTo>
                <a:lnTo>
                  <a:pt x="19" y="3701"/>
                </a:lnTo>
                <a:lnTo>
                  <a:pt x="1" y="3959"/>
                </a:lnTo>
                <a:lnTo>
                  <a:pt x="1" y="4217"/>
                </a:lnTo>
                <a:lnTo>
                  <a:pt x="19" y="4493"/>
                </a:lnTo>
                <a:lnTo>
                  <a:pt x="56" y="4751"/>
                </a:lnTo>
                <a:lnTo>
                  <a:pt x="130" y="5303"/>
                </a:lnTo>
                <a:lnTo>
                  <a:pt x="259" y="5837"/>
                </a:lnTo>
                <a:lnTo>
                  <a:pt x="406" y="6353"/>
                </a:lnTo>
                <a:lnTo>
                  <a:pt x="572" y="6868"/>
                </a:lnTo>
                <a:lnTo>
                  <a:pt x="756" y="7365"/>
                </a:lnTo>
                <a:lnTo>
                  <a:pt x="940" y="7807"/>
                </a:lnTo>
                <a:lnTo>
                  <a:pt x="1142" y="8231"/>
                </a:lnTo>
                <a:lnTo>
                  <a:pt x="1474" y="8930"/>
                </a:lnTo>
                <a:lnTo>
                  <a:pt x="1732" y="9390"/>
                </a:lnTo>
                <a:lnTo>
                  <a:pt x="1824" y="9556"/>
                </a:lnTo>
                <a:lnTo>
                  <a:pt x="1971" y="9427"/>
                </a:lnTo>
                <a:lnTo>
                  <a:pt x="2376" y="9096"/>
                </a:lnTo>
                <a:lnTo>
                  <a:pt x="2947" y="8580"/>
                </a:lnTo>
                <a:lnTo>
                  <a:pt x="3260" y="8249"/>
                </a:lnTo>
                <a:lnTo>
                  <a:pt x="3610" y="7899"/>
                </a:lnTo>
                <a:lnTo>
                  <a:pt x="3959" y="7512"/>
                </a:lnTo>
                <a:lnTo>
                  <a:pt x="4309" y="7107"/>
                </a:lnTo>
                <a:lnTo>
                  <a:pt x="4641" y="6666"/>
                </a:lnTo>
                <a:lnTo>
                  <a:pt x="4954" y="6205"/>
                </a:lnTo>
                <a:lnTo>
                  <a:pt x="5230" y="5745"/>
                </a:lnTo>
                <a:lnTo>
                  <a:pt x="5359" y="5506"/>
                </a:lnTo>
                <a:lnTo>
                  <a:pt x="5469" y="5266"/>
                </a:lnTo>
                <a:lnTo>
                  <a:pt x="5561" y="5008"/>
                </a:lnTo>
                <a:lnTo>
                  <a:pt x="5653" y="4769"/>
                </a:lnTo>
                <a:lnTo>
                  <a:pt x="5727" y="4530"/>
                </a:lnTo>
                <a:lnTo>
                  <a:pt x="5782" y="4272"/>
                </a:lnTo>
                <a:lnTo>
                  <a:pt x="5819" y="4033"/>
                </a:lnTo>
                <a:lnTo>
                  <a:pt x="5837" y="3793"/>
                </a:lnTo>
                <a:lnTo>
                  <a:pt x="5837" y="3554"/>
                </a:lnTo>
                <a:lnTo>
                  <a:pt x="5837" y="3333"/>
                </a:lnTo>
                <a:lnTo>
                  <a:pt x="5801" y="3112"/>
                </a:lnTo>
                <a:lnTo>
                  <a:pt x="5764" y="2910"/>
                </a:lnTo>
                <a:lnTo>
                  <a:pt x="5727" y="2689"/>
                </a:lnTo>
                <a:lnTo>
                  <a:pt x="5653" y="2486"/>
                </a:lnTo>
                <a:lnTo>
                  <a:pt x="5580" y="2302"/>
                </a:lnTo>
                <a:lnTo>
                  <a:pt x="5506" y="2118"/>
                </a:lnTo>
                <a:lnTo>
                  <a:pt x="5322" y="1768"/>
                </a:lnTo>
                <a:lnTo>
                  <a:pt x="5119" y="1437"/>
                </a:lnTo>
                <a:lnTo>
                  <a:pt x="4898" y="1142"/>
                </a:lnTo>
                <a:lnTo>
                  <a:pt x="4677" y="884"/>
                </a:lnTo>
                <a:lnTo>
                  <a:pt x="4457" y="663"/>
                </a:lnTo>
                <a:lnTo>
                  <a:pt x="4236" y="461"/>
                </a:lnTo>
                <a:lnTo>
                  <a:pt x="4051" y="295"/>
                </a:lnTo>
                <a:lnTo>
                  <a:pt x="3757" y="74"/>
                </a:lnTo>
                <a:lnTo>
                  <a:pt x="3628" y="0"/>
                </a:lnTo>
                <a:close/>
              </a:path>
            </a:pathLst>
          </a:custGeom>
          <a:solidFill>
            <a:schemeClr val="accent2"/>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51B148"/>
              </a:solidFill>
              <a:effectLst/>
              <a:uLnTx/>
              <a:uFillTx/>
              <a:latin typeface="Arial"/>
              <a:cs typeface="Arial"/>
              <a:sym typeface="Arial"/>
            </a:endParaRPr>
          </a:p>
        </p:txBody>
      </p:sp>
    </p:spTree>
    <p:extLst>
      <p:ext uri="{BB962C8B-B14F-4D97-AF65-F5344CB8AC3E}">
        <p14:creationId xmlns:p14="http://schemas.microsoft.com/office/powerpoint/2010/main" val="2706854644"/>
      </p:ext>
    </p:extLst>
  </p:cSld>
  <p:clrMapOvr>
    <a:masterClrMapping/>
  </p:clrMapOvr>
</p:sldLayout>
</file>

<file path=ppt/slideLayouts/slideLayout71.xml><?xml version="1.0" encoding="utf-8"?>
<p:sldLayout xmlns:a="http://schemas.openxmlformats.org/drawingml/2006/main" xmlns:r="http://schemas.openxmlformats.org/officeDocument/2006/relationships" xmlns:p="http://schemas.openxmlformats.org/presentationml/2006/main" matchingName="Image background">
  <p:cSld name="Image background">
    <p:bg>
      <p:bgPr>
        <a:solidFill>
          <a:schemeClr val="accent2"/>
        </a:solidFill>
        <a:effectLst/>
      </p:bgPr>
    </p:bg>
    <p:spTree>
      <p:nvGrpSpPr>
        <p:cNvPr id="1" name="Shape 98"/>
        <p:cNvGrpSpPr/>
        <p:nvPr/>
      </p:nvGrpSpPr>
      <p:grpSpPr>
        <a:xfrm>
          <a:off x="0" y="0"/>
          <a:ext cx="0" cy="0"/>
          <a:chOff x="0" y="0"/>
          <a:chExt cx="0" cy="0"/>
        </a:xfrm>
      </p:grpSpPr>
      <p:sp>
        <p:nvSpPr>
          <p:cNvPr id="99" name="Google Shape;99;p13"/>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
        <p:nvSpPr>
          <p:cNvPr id="100" name="Google Shape;100;p13"/>
          <p:cNvSpPr/>
          <p:nvPr/>
        </p:nvSpPr>
        <p:spPr>
          <a:xfrm rot="3560713">
            <a:off x="7919979" y="4139908"/>
            <a:ext cx="1129759" cy="685684"/>
          </a:xfrm>
          <a:custGeom>
            <a:avLst/>
            <a:gdLst/>
            <a:ahLst/>
            <a:cxnLst/>
            <a:rect l="l" t="t" r="r" b="b"/>
            <a:pathLst>
              <a:path w="15412" h="9354" extrusionOk="0">
                <a:moveTo>
                  <a:pt x="6224" y="1"/>
                </a:moveTo>
                <a:lnTo>
                  <a:pt x="5800" y="19"/>
                </a:lnTo>
                <a:lnTo>
                  <a:pt x="5377" y="75"/>
                </a:lnTo>
                <a:lnTo>
                  <a:pt x="4972" y="148"/>
                </a:lnTo>
                <a:lnTo>
                  <a:pt x="4659" y="240"/>
                </a:lnTo>
                <a:lnTo>
                  <a:pt x="4346" y="332"/>
                </a:lnTo>
                <a:lnTo>
                  <a:pt x="4051" y="424"/>
                </a:lnTo>
                <a:lnTo>
                  <a:pt x="3775" y="553"/>
                </a:lnTo>
                <a:lnTo>
                  <a:pt x="3517" y="682"/>
                </a:lnTo>
                <a:lnTo>
                  <a:pt x="3260" y="829"/>
                </a:lnTo>
                <a:lnTo>
                  <a:pt x="3020" y="977"/>
                </a:lnTo>
                <a:lnTo>
                  <a:pt x="2781" y="1142"/>
                </a:lnTo>
                <a:lnTo>
                  <a:pt x="2560" y="1308"/>
                </a:lnTo>
                <a:lnTo>
                  <a:pt x="2357" y="1474"/>
                </a:lnTo>
                <a:lnTo>
                  <a:pt x="2155" y="1658"/>
                </a:lnTo>
                <a:lnTo>
                  <a:pt x="1971" y="1842"/>
                </a:lnTo>
                <a:lnTo>
                  <a:pt x="1621" y="2247"/>
                </a:lnTo>
                <a:lnTo>
                  <a:pt x="1308" y="2652"/>
                </a:lnTo>
                <a:lnTo>
                  <a:pt x="1050" y="3057"/>
                </a:lnTo>
                <a:lnTo>
                  <a:pt x="811" y="3462"/>
                </a:lnTo>
                <a:lnTo>
                  <a:pt x="608" y="3867"/>
                </a:lnTo>
                <a:lnTo>
                  <a:pt x="424" y="4254"/>
                </a:lnTo>
                <a:lnTo>
                  <a:pt x="295" y="4622"/>
                </a:lnTo>
                <a:lnTo>
                  <a:pt x="166" y="4954"/>
                </a:lnTo>
                <a:lnTo>
                  <a:pt x="1" y="5524"/>
                </a:lnTo>
                <a:lnTo>
                  <a:pt x="10735" y="3628"/>
                </a:lnTo>
                <a:lnTo>
                  <a:pt x="10735" y="3628"/>
                </a:lnTo>
                <a:lnTo>
                  <a:pt x="166" y="6353"/>
                </a:lnTo>
                <a:lnTo>
                  <a:pt x="535" y="6795"/>
                </a:lnTo>
                <a:lnTo>
                  <a:pt x="792" y="7053"/>
                </a:lnTo>
                <a:lnTo>
                  <a:pt x="1069" y="7329"/>
                </a:lnTo>
                <a:lnTo>
                  <a:pt x="1382" y="7605"/>
                </a:lnTo>
                <a:lnTo>
                  <a:pt x="1731" y="7899"/>
                </a:lnTo>
                <a:lnTo>
                  <a:pt x="2118" y="8176"/>
                </a:lnTo>
                <a:lnTo>
                  <a:pt x="2542" y="8433"/>
                </a:lnTo>
                <a:lnTo>
                  <a:pt x="2983" y="8691"/>
                </a:lnTo>
                <a:lnTo>
                  <a:pt x="3462" y="8894"/>
                </a:lnTo>
                <a:lnTo>
                  <a:pt x="3720" y="9004"/>
                </a:lnTo>
                <a:lnTo>
                  <a:pt x="3978" y="9078"/>
                </a:lnTo>
                <a:lnTo>
                  <a:pt x="4235" y="9151"/>
                </a:lnTo>
                <a:lnTo>
                  <a:pt x="4512" y="9225"/>
                </a:lnTo>
                <a:lnTo>
                  <a:pt x="4806" y="9280"/>
                </a:lnTo>
                <a:lnTo>
                  <a:pt x="5082" y="9317"/>
                </a:lnTo>
                <a:lnTo>
                  <a:pt x="5377" y="9336"/>
                </a:lnTo>
                <a:lnTo>
                  <a:pt x="5672" y="9354"/>
                </a:lnTo>
                <a:lnTo>
                  <a:pt x="5985" y="9336"/>
                </a:lnTo>
                <a:lnTo>
                  <a:pt x="6298" y="9317"/>
                </a:lnTo>
                <a:lnTo>
                  <a:pt x="6611" y="9280"/>
                </a:lnTo>
                <a:lnTo>
                  <a:pt x="6942" y="9207"/>
                </a:lnTo>
                <a:lnTo>
                  <a:pt x="7347" y="9115"/>
                </a:lnTo>
                <a:lnTo>
                  <a:pt x="7752" y="8986"/>
                </a:lnTo>
                <a:lnTo>
                  <a:pt x="8139" y="8838"/>
                </a:lnTo>
                <a:lnTo>
                  <a:pt x="8544" y="8654"/>
                </a:lnTo>
                <a:lnTo>
                  <a:pt x="8930" y="8470"/>
                </a:lnTo>
                <a:lnTo>
                  <a:pt x="9317" y="8249"/>
                </a:lnTo>
                <a:lnTo>
                  <a:pt x="9704" y="8028"/>
                </a:lnTo>
                <a:lnTo>
                  <a:pt x="10072" y="7789"/>
                </a:lnTo>
                <a:lnTo>
                  <a:pt x="10440" y="7531"/>
                </a:lnTo>
                <a:lnTo>
                  <a:pt x="10808" y="7273"/>
                </a:lnTo>
                <a:lnTo>
                  <a:pt x="11158" y="6997"/>
                </a:lnTo>
                <a:lnTo>
                  <a:pt x="11508" y="6721"/>
                </a:lnTo>
                <a:lnTo>
                  <a:pt x="12171" y="6150"/>
                </a:lnTo>
                <a:lnTo>
                  <a:pt x="12797" y="5561"/>
                </a:lnTo>
                <a:lnTo>
                  <a:pt x="13349" y="5009"/>
                </a:lnTo>
                <a:lnTo>
                  <a:pt x="13865" y="4456"/>
                </a:lnTo>
                <a:lnTo>
                  <a:pt x="14325" y="3959"/>
                </a:lnTo>
                <a:lnTo>
                  <a:pt x="14693" y="3517"/>
                </a:lnTo>
                <a:lnTo>
                  <a:pt x="15227" y="2873"/>
                </a:lnTo>
                <a:lnTo>
                  <a:pt x="15411" y="2615"/>
                </a:lnTo>
                <a:lnTo>
                  <a:pt x="15154" y="2486"/>
                </a:lnTo>
                <a:lnTo>
                  <a:pt x="14399" y="2100"/>
                </a:lnTo>
                <a:lnTo>
                  <a:pt x="13865" y="1860"/>
                </a:lnTo>
                <a:lnTo>
                  <a:pt x="13239" y="1603"/>
                </a:lnTo>
                <a:lnTo>
                  <a:pt x="12558" y="1327"/>
                </a:lnTo>
                <a:lnTo>
                  <a:pt x="11803" y="1032"/>
                </a:lnTo>
                <a:lnTo>
                  <a:pt x="11011" y="774"/>
                </a:lnTo>
                <a:lnTo>
                  <a:pt x="10164" y="535"/>
                </a:lnTo>
                <a:lnTo>
                  <a:pt x="9741" y="406"/>
                </a:lnTo>
                <a:lnTo>
                  <a:pt x="9299" y="314"/>
                </a:lnTo>
                <a:lnTo>
                  <a:pt x="8857" y="222"/>
                </a:lnTo>
                <a:lnTo>
                  <a:pt x="8415" y="148"/>
                </a:lnTo>
                <a:lnTo>
                  <a:pt x="7973" y="75"/>
                </a:lnTo>
                <a:lnTo>
                  <a:pt x="7531" y="38"/>
                </a:lnTo>
                <a:lnTo>
                  <a:pt x="7089" y="1"/>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1" name="Google Shape;101;p13"/>
          <p:cNvSpPr/>
          <p:nvPr/>
        </p:nvSpPr>
        <p:spPr>
          <a:xfrm rot="1619439">
            <a:off x="7518911" y="3963338"/>
            <a:ext cx="440102" cy="657294"/>
          </a:xfrm>
          <a:custGeom>
            <a:avLst/>
            <a:gdLst/>
            <a:ahLst/>
            <a:cxnLst/>
            <a:rect l="l" t="t" r="r" b="b"/>
            <a:pathLst>
              <a:path w="6004" h="8967" extrusionOk="0">
                <a:moveTo>
                  <a:pt x="4383" y="0"/>
                </a:moveTo>
                <a:lnTo>
                  <a:pt x="4015" y="19"/>
                </a:lnTo>
                <a:lnTo>
                  <a:pt x="3757" y="56"/>
                </a:lnTo>
                <a:lnTo>
                  <a:pt x="3481" y="93"/>
                </a:lnTo>
                <a:lnTo>
                  <a:pt x="3168" y="166"/>
                </a:lnTo>
                <a:lnTo>
                  <a:pt x="2836" y="258"/>
                </a:lnTo>
                <a:lnTo>
                  <a:pt x="2486" y="387"/>
                </a:lnTo>
                <a:lnTo>
                  <a:pt x="2137" y="534"/>
                </a:lnTo>
                <a:lnTo>
                  <a:pt x="1787" y="737"/>
                </a:lnTo>
                <a:lnTo>
                  <a:pt x="1621" y="847"/>
                </a:lnTo>
                <a:lnTo>
                  <a:pt x="1455" y="958"/>
                </a:lnTo>
                <a:lnTo>
                  <a:pt x="1290" y="1087"/>
                </a:lnTo>
                <a:lnTo>
                  <a:pt x="1142" y="1234"/>
                </a:lnTo>
                <a:lnTo>
                  <a:pt x="995" y="1400"/>
                </a:lnTo>
                <a:lnTo>
                  <a:pt x="848" y="1565"/>
                </a:lnTo>
                <a:lnTo>
                  <a:pt x="719" y="1750"/>
                </a:lnTo>
                <a:lnTo>
                  <a:pt x="590" y="1934"/>
                </a:lnTo>
                <a:lnTo>
                  <a:pt x="480" y="2155"/>
                </a:lnTo>
                <a:lnTo>
                  <a:pt x="369" y="2376"/>
                </a:lnTo>
                <a:lnTo>
                  <a:pt x="277" y="2615"/>
                </a:lnTo>
                <a:lnTo>
                  <a:pt x="203" y="2854"/>
                </a:lnTo>
                <a:lnTo>
                  <a:pt x="148" y="3112"/>
                </a:lnTo>
                <a:lnTo>
                  <a:pt x="93" y="3370"/>
                </a:lnTo>
                <a:lnTo>
                  <a:pt x="56" y="3628"/>
                </a:lnTo>
                <a:lnTo>
                  <a:pt x="19" y="3904"/>
                </a:lnTo>
                <a:lnTo>
                  <a:pt x="1" y="4456"/>
                </a:lnTo>
                <a:lnTo>
                  <a:pt x="1" y="5008"/>
                </a:lnTo>
                <a:lnTo>
                  <a:pt x="38" y="5542"/>
                </a:lnTo>
                <a:lnTo>
                  <a:pt x="93" y="6076"/>
                </a:lnTo>
                <a:lnTo>
                  <a:pt x="185" y="6592"/>
                </a:lnTo>
                <a:lnTo>
                  <a:pt x="277" y="7089"/>
                </a:lnTo>
                <a:lnTo>
                  <a:pt x="369" y="7531"/>
                </a:lnTo>
                <a:lnTo>
                  <a:pt x="553" y="8286"/>
                </a:lnTo>
                <a:lnTo>
                  <a:pt x="701" y="8783"/>
                </a:lnTo>
                <a:lnTo>
                  <a:pt x="756" y="8967"/>
                </a:lnTo>
                <a:lnTo>
                  <a:pt x="940" y="8875"/>
                </a:lnTo>
                <a:lnTo>
                  <a:pt x="1400" y="8636"/>
                </a:lnTo>
                <a:lnTo>
                  <a:pt x="2063" y="8249"/>
                </a:lnTo>
                <a:lnTo>
                  <a:pt x="2450" y="7991"/>
                </a:lnTo>
                <a:lnTo>
                  <a:pt x="2855" y="7715"/>
                </a:lnTo>
                <a:lnTo>
                  <a:pt x="3278" y="7420"/>
                </a:lnTo>
                <a:lnTo>
                  <a:pt x="3702" y="7089"/>
                </a:lnTo>
                <a:lnTo>
                  <a:pt x="4125" y="6721"/>
                </a:lnTo>
                <a:lnTo>
                  <a:pt x="4512" y="6334"/>
                </a:lnTo>
                <a:lnTo>
                  <a:pt x="4880" y="5947"/>
                </a:lnTo>
                <a:lnTo>
                  <a:pt x="5064" y="5727"/>
                </a:lnTo>
                <a:lnTo>
                  <a:pt x="5211" y="5524"/>
                </a:lnTo>
                <a:lnTo>
                  <a:pt x="5359" y="5303"/>
                </a:lnTo>
                <a:lnTo>
                  <a:pt x="5506" y="5082"/>
                </a:lnTo>
                <a:lnTo>
                  <a:pt x="5616" y="4843"/>
                </a:lnTo>
                <a:lnTo>
                  <a:pt x="5727" y="4622"/>
                </a:lnTo>
                <a:lnTo>
                  <a:pt x="5819" y="4382"/>
                </a:lnTo>
                <a:lnTo>
                  <a:pt x="5893" y="4162"/>
                </a:lnTo>
                <a:lnTo>
                  <a:pt x="5929" y="3941"/>
                </a:lnTo>
                <a:lnTo>
                  <a:pt x="5966" y="3701"/>
                </a:lnTo>
                <a:lnTo>
                  <a:pt x="6003" y="3499"/>
                </a:lnTo>
                <a:lnTo>
                  <a:pt x="6003" y="3278"/>
                </a:lnTo>
                <a:lnTo>
                  <a:pt x="6003" y="3057"/>
                </a:lnTo>
                <a:lnTo>
                  <a:pt x="5985" y="2854"/>
                </a:lnTo>
                <a:lnTo>
                  <a:pt x="5948" y="2652"/>
                </a:lnTo>
                <a:lnTo>
                  <a:pt x="5911" y="2449"/>
                </a:lnTo>
                <a:lnTo>
                  <a:pt x="5801" y="2063"/>
                </a:lnTo>
                <a:lnTo>
                  <a:pt x="5672" y="1713"/>
                </a:lnTo>
                <a:lnTo>
                  <a:pt x="5506" y="1381"/>
                </a:lnTo>
                <a:lnTo>
                  <a:pt x="5340" y="1087"/>
                </a:lnTo>
                <a:lnTo>
                  <a:pt x="5175" y="811"/>
                </a:lnTo>
                <a:lnTo>
                  <a:pt x="5009" y="571"/>
                </a:lnTo>
                <a:lnTo>
                  <a:pt x="4843" y="369"/>
                </a:lnTo>
                <a:lnTo>
                  <a:pt x="4604" y="93"/>
                </a:lnTo>
                <a:lnTo>
                  <a:pt x="4512" y="0"/>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2" name="Google Shape;102;p13"/>
          <p:cNvSpPr/>
          <p:nvPr/>
        </p:nvSpPr>
        <p:spPr>
          <a:xfrm rot="-5564790">
            <a:off x="1156803" y="211500"/>
            <a:ext cx="672035" cy="536827"/>
          </a:xfrm>
          <a:custGeom>
            <a:avLst/>
            <a:gdLst/>
            <a:ahLst/>
            <a:cxnLst/>
            <a:rect l="l" t="t" r="r" b="b"/>
            <a:pathLst>
              <a:path w="13184" h="10532" extrusionOk="0">
                <a:moveTo>
                  <a:pt x="4640" y="0"/>
                </a:moveTo>
                <a:lnTo>
                  <a:pt x="4107" y="19"/>
                </a:lnTo>
                <a:lnTo>
                  <a:pt x="3609" y="55"/>
                </a:lnTo>
                <a:lnTo>
                  <a:pt x="3112" y="147"/>
                </a:lnTo>
                <a:lnTo>
                  <a:pt x="2652" y="240"/>
                </a:lnTo>
                <a:lnTo>
                  <a:pt x="2229" y="368"/>
                </a:lnTo>
                <a:lnTo>
                  <a:pt x="1823" y="497"/>
                </a:lnTo>
                <a:lnTo>
                  <a:pt x="1455" y="645"/>
                </a:lnTo>
                <a:lnTo>
                  <a:pt x="1124" y="792"/>
                </a:lnTo>
                <a:lnTo>
                  <a:pt x="608" y="1050"/>
                </a:lnTo>
                <a:lnTo>
                  <a:pt x="9280" y="7659"/>
                </a:lnTo>
                <a:lnTo>
                  <a:pt x="93" y="1731"/>
                </a:lnTo>
                <a:lnTo>
                  <a:pt x="38" y="2302"/>
                </a:lnTo>
                <a:lnTo>
                  <a:pt x="1" y="2651"/>
                </a:lnTo>
                <a:lnTo>
                  <a:pt x="1" y="3038"/>
                </a:lnTo>
                <a:lnTo>
                  <a:pt x="1" y="3480"/>
                </a:lnTo>
                <a:lnTo>
                  <a:pt x="38" y="3922"/>
                </a:lnTo>
                <a:lnTo>
                  <a:pt x="93" y="4401"/>
                </a:lnTo>
                <a:lnTo>
                  <a:pt x="166" y="4879"/>
                </a:lnTo>
                <a:lnTo>
                  <a:pt x="295" y="5376"/>
                </a:lnTo>
                <a:lnTo>
                  <a:pt x="461" y="5873"/>
                </a:lnTo>
                <a:lnTo>
                  <a:pt x="553" y="6131"/>
                </a:lnTo>
                <a:lnTo>
                  <a:pt x="664" y="6389"/>
                </a:lnTo>
                <a:lnTo>
                  <a:pt x="792" y="6628"/>
                </a:lnTo>
                <a:lnTo>
                  <a:pt x="940" y="6868"/>
                </a:lnTo>
                <a:lnTo>
                  <a:pt x="1087" y="7107"/>
                </a:lnTo>
                <a:lnTo>
                  <a:pt x="1253" y="7346"/>
                </a:lnTo>
                <a:lnTo>
                  <a:pt x="1437" y="7586"/>
                </a:lnTo>
                <a:lnTo>
                  <a:pt x="1639" y="7807"/>
                </a:lnTo>
                <a:lnTo>
                  <a:pt x="1842" y="8028"/>
                </a:lnTo>
                <a:lnTo>
                  <a:pt x="2081" y="8249"/>
                </a:lnTo>
                <a:lnTo>
                  <a:pt x="2321" y="8451"/>
                </a:lnTo>
                <a:lnTo>
                  <a:pt x="2597" y="8654"/>
                </a:lnTo>
                <a:lnTo>
                  <a:pt x="2928" y="8875"/>
                </a:lnTo>
                <a:lnTo>
                  <a:pt x="3296" y="9077"/>
                </a:lnTo>
                <a:lnTo>
                  <a:pt x="3683" y="9280"/>
                </a:lnTo>
                <a:lnTo>
                  <a:pt x="4070" y="9445"/>
                </a:lnTo>
                <a:lnTo>
                  <a:pt x="4475" y="9611"/>
                </a:lnTo>
                <a:lnTo>
                  <a:pt x="4898" y="9758"/>
                </a:lnTo>
                <a:lnTo>
                  <a:pt x="5322" y="9869"/>
                </a:lnTo>
                <a:lnTo>
                  <a:pt x="5764" y="9998"/>
                </a:lnTo>
                <a:lnTo>
                  <a:pt x="6187" y="10090"/>
                </a:lnTo>
                <a:lnTo>
                  <a:pt x="6629" y="10182"/>
                </a:lnTo>
                <a:lnTo>
                  <a:pt x="7071" y="10255"/>
                </a:lnTo>
                <a:lnTo>
                  <a:pt x="7513" y="10329"/>
                </a:lnTo>
                <a:lnTo>
                  <a:pt x="8378" y="10421"/>
                </a:lnTo>
                <a:lnTo>
                  <a:pt x="9225" y="10476"/>
                </a:lnTo>
                <a:lnTo>
                  <a:pt x="10035" y="10513"/>
                </a:lnTo>
                <a:lnTo>
                  <a:pt x="10772" y="10532"/>
                </a:lnTo>
                <a:lnTo>
                  <a:pt x="11434" y="10513"/>
                </a:lnTo>
                <a:lnTo>
                  <a:pt x="12024" y="10495"/>
                </a:lnTo>
                <a:lnTo>
                  <a:pt x="12870" y="10458"/>
                </a:lnTo>
                <a:lnTo>
                  <a:pt x="13183" y="10421"/>
                </a:lnTo>
                <a:lnTo>
                  <a:pt x="13091" y="10127"/>
                </a:lnTo>
                <a:lnTo>
                  <a:pt x="12852" y="9316"/>
                </a:lnTo>
                <a:lnTo>
                  <a:pt x="12686" y="8764"/>
                </a:lnTo>
                <a:lnTo>
                  <a:pt x="12465" y="8138"/>
                </a:lnTo>
                <a:lnTo>
                  <a:pt x="12189" y="7438"/>
                </a:lnTo>
                <a:lnTo>
                  <a:pt x="11895" y="6684"/>
                </a:lnTo>
                <a:lnTo>
                  <a:pt x="11545" y="5929"/>
                </a:lnTo>
                <a:lnTo>
                  <a:pt x="11158" y="5137"/>
                </a:lnTo>
                <a:lnTo>
                  <a:pt x="10956" y="4750"/>
                </a:lnTo>
                <a:lnTo>
                  <a:pt x="10735" y="4364"/>
                </a:lnTo>
                <a:lnTo>
                  <a:pt x="10495" y="3977"/>
                </a:lnTo>
                <a:lnTo>
                  <a:pt x="10256" y="3590"/>
                </a:lnTo>
                <a:lnTo>
                  <a:pt x="9998" y="3222"/>
                </a:lnTo>
                <a:lnTo>
                  <a:pt x="9740" y="2872"/>
                </a:lnTo>
                <a:lnTo>
                  <a:pt x="9464" y="2523"/>
                </a:lnTo>
                <a:lnTo>
                  <a:pt x="9170" y="2191"/>
                </a:lnTo>
                <a:lnTo>
                  <a:pt x="8875" y="1878"/>
                </a:lnTo>
                <a:lnTo>
                  <a:pt x="8562" y="1584"/>
                </a:lnTo>
                <a:lnTo>
                  <a:pt x="8249" y="1307"/>
                </a:lnTo>
                <a:lnTo>
                  <a:pt x="7918" y="1068"/>
                </a:lnTo>
                <a:lnTo>
                  <a:pt x="7642" y="884"/>
                </a:lnTo>
                <a:lnTo>
                  <a:pt x="7365" y="718"/>
                </a:lnTo>
                <a:lnTo>
                  <a:pt x="7089" y="589"/>
                </a:lnTo>
                <a:lnTo>
                  <a:pt x="6813" y="460"/>
                </a:lnTo>
                <a:lnTo>
                  <a:pt x="6537" y="350"/>
                </a:lnTo>
                <a:lnTo>
                  <a:pt x="6261" y="258"/>
                </a:lnTo>
                <a:lnTo>
                  <a:pt x="5985" y="184"/>
                </a:lnTo>
                <a:lnTo>
                  <a:pt x="5708" y="111"/>
                </a:lnTo>
                <a:lnTo>
                  <a:pt x="5432" y="74"/>
                </a:lnTo>
                <a:lnTo>
                  <a:pt x="5174" y="37"/>
                </a:lnTo>
                <a:lnTo>
                  <a:pt x="4898" y="19"/>
                </a:lnTo>
                <a:lnTo>
                  <a:pt x="4640" y="0"/>
                </a:lnTo>
                <a:close/>
              </a:path>
            </a:pathLst>
          </a:custGeom>
          <a:solidFill>
            <a:schemeClr val="accent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3" name="Google Shape;103;p13"/>
          <p:cNvSpPr/>
          <p:nvPr/>
        </p:nvSpPr>
        <p:spPr>
          <a:xfrm rot="8585060">
            <a:off x="241104" y="264328"/>
            <a:ext cx="975659" cy="1597185"/>
          </a:xfrm>
          <a:custGeom>
            <a:avLst/>
            <a:gdLst/>
            <a:ahLst/>
            <a:cxnLst/>
            <a:rect l="l" t="t" r="r" b="b"/>
            <a:pathLst>
              <a:path w="5838" h="9557" extrusionOk="0">
                <a:moveTo>
                  <a:pt x="3628" y="0"/>
                </a:moveTo>
                <a:lnTo>
                  <a:pt x="3499" y="37"/>
                </a:lnTo>
                <a:lnTo>
                  <a:pt x="3149" y="129"/>
                </a:lnTo>
                <a:lnTo>
                  <a:pt x="2910" y="203"/>
                </a:lnTo>
                <a:lnTo>
                  <a:pt x="2634" y="313"/>
                </a:lnTo>
                <a:lnTo>
                  <a:pt x="2358" y="442"/>
                </a:lnTo>
                <a:lnTo>
                  <a:pt x="2045" y="608"/>
                </a:lnTo>
                <a:lnTo>
                  <a:pt x="1732" y="792"/>
                </a:lnTo>
                <a:lnTo>
                  <a:pt x="1419" y="1013"/>
                </a:lnTo>
                <a:lnTo>
                  <a:pt x="1124" y="1289"/>
                </a:lnTo>
                <a:lnTo>
                  <a:pt x="977" y="1418"/>
                </a:lnTo>
                <a:lnTo>
                  <a:pt x="848" y="1584"/>
                </a:lnTo>
                <a:lnTo>
                  <a:pt x="719" y="1750"/>
                </a:lnTo>
                <a:lnTo>
                  <a:pt x="590" y="1915"/>
                </a:lnTo>
                <a:lnTo>
                  <a:pt x="480" y="2099"/>
                </a:lnTo>
                <a:lnTo>
                  <a:pt x="369" y="2302"/>
                </a:lnTo>
                <a:lnTo>
                  <a:pt x="277" y="2504"/>
                </a:lnTo>
                <a:lnTo>
                  <a:pt x="203" y="2725"/>
                </a:lnTo>
                <a:lnTo>
                  <a:pt x="130" y="2946"/>
                </a:lnTo>
                <a:lnTo>
                  <a:pt x="75" y="3186"/>
                </a:lnTo>
                <a:lnTo>
                  <a:pt x="38" y="3443"/>
                </a:lnTo>
                <a:lnTo>
                  <a:pt x="19" y="3701"/>
                </a:lnTo>
                <a:lnTo>
                  <a:pt x="1" y="3959"/>
                </a:lnTo>
                <a:lnTo>
                  <a:pt x="1" y="4217"/>
                </a:lnTo>
                <a:lnTo>
                  <a:pt x="19" y="4493"/>
                </a:lnTo>
                <a:lnTo>
                  <a:pt x="56" y="4751"/>
                </a:lnTo>
                <a:lnTo>
                  <a:pt x="130" y="5303"/>
                </a:lnTo>
                <a:lnTo>
                  <a:pt x="259" y="5837"/>
                </a:lnTo>
                <a:lnTo>
                  <a:pt x="406" y="6353"/>
                </a:lnTo>
                <a:lnTo>
                  <a:pt x="572" y="6868"/>
                </a:lnTo>
                <a:lnTo>
                  <a:pt x="756" y="7365"/>
                </a:lnTo>
                <a:lnTo>
                  <a:pt x="940" y="7807"/>
                </a:lnTo>
                <a:lnTo>
                  <a:pt x="1142" y="8231"/>
                </a:lnTo>
                <a:lnTo>
                  <a:pt x="1474" y="8930"/>
                </a:lnTo>
                <a:lnTo>
                  <a:pt x="1732" y="9390"/>
                </a:lnTo>
                <a:lnTo>
                  <a:pt x="1824" y="9556"/>
                </a:lnTo>
                <a:lnTo>
                  <a:pt x="1971" y="9427"/>
                </a:lnTo>
                <a:lnTo>
                  <a:pt x="2376" y="9096"/>
                </a:lnTo>
                <a:lnTo>
                  <a:pt x="2947" y="8580"/>
                </a:lnTo>
                <a:lnTo>
                  <a:pt x="3260" y="8249"/>
                </a:lnTo>
                <a:lnTo>
                  <a:pt x="3610" y="7899"/>
                </a:lnTo>
                <a:lnTo>
                  <a:pt x="3959" y="7512"/>
                </a:lnTo>
                <a:lnTo>
                  <a:pt x="4309" y="7107"/>
                </a:lnTo>
                <a:lnTo>
                  <a:pt x="4641" y="6666"/>
                </a:lnTo>
                <a:lnTo>
                  <a:pt x="4954" y="6205"/>
                </a:lnTo>
                <a:lnTo>
                  <a:pt x="5230" y="5745"/>
                </a:lnTo>
                <a:lnTo>
                  <a:pt x="5359" y="5506"/>
                </a:lnTo>
                <a:lnTo>
                  <a:pt x="5469" y="5266"/>
                </a:lnTo>
                <a:lnTo>
                  <a:pt x="5561" y="5008"/>
                </a:lnTo>
                <a:lnTo>
                  <a:pt x="5653" y="4769"/>
                </a:lnTo>
                <a:lnTo>
                  <a:pt x="5727" y="4530"/>
                </a:lnTo>
                <a:lnTo>
                  <a:pt x="5782" y="4272"/>
                </a:lnTo>
                <a:lnTo>
                  <a:pt x="5819" y="4033"/>
                </a:lnTo>
                <a:lnTo>
                  <a:pt x="5837" y="3793"/>
                </a:lnTo>
                <a:lnTo>
                  <a:pt x="5837" y="3554"/>
                </a:lnTo>
                <a:lnTo>
                  <a:pt x="5837" y="3333"/>
                </a:lnTo>
                <a:lnTo>
                  <a:pt x="5801" y="3112"/>
                </a:lnTo>
                <a:lnTo>
                  <a:pt x="5764" y="2910"/>
                </a:lnTo>
                <a:lnTo>
                  <a:pt x="5727" y="2689"/>
                </a:lnTo>
                <a:lnTo>
                  <a:pt x="5653" y="2486"/>
                </a:lnTo>
                <a:lnTo>
                  <a:pt x="5580" y="2302"/>
                </a:lnTo>
                <a:lnTo>
                  <a:pt x="5506" y="2118"/>
                </a:lnTo>
                <a:lnTo>
                  <a:pt x="5322" y="1768"/>
                </a:lnTo>
                <a:lnTo>
                  <a:pt x="5119" y="1437"/>
                </a:lnTo>
                <a:lnTo>
                  <a:pt x="4898" y="1142"/>
                </a:lnTo>
                <a:lnTo>
                  <a:pt x="4677" y="884"/>
                </a:lnTo>
                <a:lnTo>
                  <a:pt x="4457" y="663"/>
                </a:lnTo>
                <a:lnTo>
                  <a:pt x="4236" y="461"/>
                </a:lnTo>
                <a:lnTo>
                  <a:pt x="4051" y="295"/>
                </a:lnTo>
                <a:lnTo>
                  <a:pt x="3757" y="74"/>
                </a:lnTo>
                <a:lnTo>
                  <a:pt x="3628" y="0"/>
                </a:lnTo>
                <a:close/>
              </a:path>
            </a:pathLst>
          </a:custGeom>
          <a:solidFill>
            <a:srgbClr val="1D5885">
              <a:alpha val="52310"/>
            </a:srgbClr>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Tree>
    <p:extLst>
      <p:ext uri="{BB962C8B-B14F-4D97-AF65-F5344CB8AC3E}">
        <p14:creationId xmlns:p14="http://schemas.microsoft.com/office/powerpoint/2010/main" val="45972980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6"/>
        <p:cNvGrpSpPr/>
        <p:nvPr/>
      </p:nvGrpSpPr>
      <p:grpSpPr>
        <a:xfrm>
          <a:off x="0" y="0"/>
          <a:ext cx="0" cy="0"/>
          <a:chOff x="0" y="0"/>
          <a:chExt cx="0" cy="0"/>
        </a:xfrm>
      </p:grpSpPr>
      <p:sp>
        <p:nvSpPr>
          <p:cNvPr id="87" name="Google Shape;87;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88" name="Google Shape;88;p1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89"/>
        <p:cNvGrpSpPr/>
        <p:nvPr/>
      </p:nvGrpSpPr>
      <p:grpSpPr>
        <a:xfrm>
          <a:off x="0" y="0"/>
          <a:ext cx="0" cy="0"/>
          <a:chOff x="0" y="0"/>
          <a:chExt cx="0" cy="0"/>
        </a:xfrm>
      </p:grpSpPr>
      <p:sp>
        <p:nvSpPr>
          <p:cNvPr id="90" name="Google Shape;90;p17"/>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91" name="Google Shape;91;p17"/>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200"/>
            </a:lvl1pPr>
            <a:lvl2pPr marL="914400" lvl="1" indent="-304800">
              <a:spcBef>
                <a:spcPts val="160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92" name="Google Shape;92;p1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21.xml"/><Relationship Id="rId3" Type="http://schemas.openxmlformats.org/officeDocument/2006/relationships/slideLayout" Target="../slideLayouts/slideLayout16.xml"/><Relationship Id="rId7" Type="http://schemas.openxmlformats.org/officeDocument/2006/relationships/slideLayout" Target="../slideLayouts/slideLayout20.xml"/><Relationship Id="rId12" Type="http://schemas.openxmlformats.org/officeDocument/2006/relationships/theme" Target="../theme/theme2.xml"/><Relationship Id="rId2" Type="http://schemas.openxmlformats.org/officeDocument/2006/relationships/slideLayout" Target="../slideLayouts/slideLayout15.xml"/><Relationship Id="rId1" Type="http://schemas.openxmlformats.org/officeDocument/2006/relationships/slideLayout" Target="../slideLayouts/slideLayout14.xml"/><Relationship Id="rId6" Type="http://schemas.openxmlformats.org/officeDocument/2006/relationships/slideLayout" Target="../slideLayouts/slideLayout19.xml"/><Relationship Id="rId11" Type="http://schemas.openxmlformats.org/officeDocument/2006/relationships/slideLayout" Target="../slideLayouts/slideLayout24.xml"/><Relationship Id="rId5" Type="http://schemas.openxmlformats.org/officeDocument/2006/relationships/slideLayout" Target="../slideLayouts/slideLayout18.xml"/><Relationship Id="rId10" Type="http://schemas.openxmlformats.org/officeDocument/2006/relationships/slideLayout" Target="../slideLayouts/slideLayout23.xml"/><Relationship Id="rId4" Type="http://schemas.openxmlformats.org/officeDocument/2006/relationships/slideLayout" Target="../slideLayouts/slideLayout17.xml"/><Relationship Id="rId9" Type="http://schemas.openxmlformats.org/officeDocument/2006/relationships/slideLayout" Target="../slideLayouts/slideLayout22.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32.xml"/><Relationship Id="rId13" Type="http://schemas.openxmlformats.org/officeDocument/2006/relationships/theme" Target="../theme/theme3.xml"/><Relationship Id="rId3" Type="http://schemas.openxmlformats.org/officeDocument/2006/relationships/slideLayout" Target="../slideLayouts/slideLayout27.xml"/><Relationship Id="rId7" Type="http://schemas.openxmlformats.org/officeDocument/2006/relationships/slideLayout" Target="../slideLayouts/slideLayout31.xml"/><Relationship Id="rId12" Type="http://schemas.openxmlformats.org/officeDocument/2006/relationships/slideLayout" Target="../slideLayouts/slideLayout36.xml"/><Relationship Id="rId2" Type="http://schemas.openxmlformats.org/officeDocument/2006/relationships/slideLayout" Target="../slideLayouts/slideLayout26.xml"/><Relationship Id="rId1" Type="http://schemas.openxmlformats.org/officeDocument/2006/relationships/slideLayout" Target="../slideLayouts/slideLayout25.xml"/><Relationship Id="rId6" Type="http://schemas.openxmlformats.org/officeDocument/2006/relationships/slideLayout" Target="../slideLayouts/slideLayout30.xml"/><Relationship Id="rId11" Type="http://schemas.openxmlformats.org/officeDocument/2006/relationships/slideLayout" Target="../slideLayouts/slideLayout35.xml"/><Relationship Id="rId5" Type="http://schemas.openxmlformats.org/officeDocument/2006/relationships/slideLayout" Target="../slideLayouts/slideLayout29.xml"/><Relationship Id="rId10" Type="http://schemas.openxmlformats.org/officeDocument/2006/relationships/slideLayout" Target="../slideLayouts/slideLayout34.xml"/><Relationship Id="rId4" Type="http://schemas.openxmlformats.org/officeDocument/2006/relationships/slideLayout" Target="../slideLayouts/slideLayout28.xml"/><Relationship Id="rId9" Type="http://schemas.openxmlformats.org/officeDocument/2006/relationships/slideLayout" Target="../slideLayouts/slideLayout33.xml"/></Relationships>
</file>

<file path=ppt/slideMasters/_rels/slideMaster4.xml.rels><?xml version="1.0" encoding="UTF-8" standalone="yes"?>
<Relationships xmlns="http://schemas.openxmlformats.org/package/2006/relationships"><Relationship Id="rId8" Type="http://schemas.openxmlformats.org/officeDocument/2006/relationships/slideLayout" Target="../slideLayouts/slideLayout44.xml"/><Relationship Id="rId13" Type="http://schemas.openxmlformats.org/officeDocument/2006/relationships/theme" Target="../theme/theme4.xml"/><Relationship Id="rId3" Type="http://schemas.openxmlformats.org/officeDocument/2006/relationships/slideLayout" Target="../slideLayouts/slideLayout39.xml"/><Relationship Id="rId7" Type="http://schemas.openxmlformats.org/officeDocument/2006/relationships/slideLayout" Target="../slideLayouts/slideLayout43.xml"/><Relationship Id="rId12" Type="http://schemas.openxmlformats.org/officeDocument/2006/relationships/slideLayout" Target="../slideLayouts/slideLayout48.xml"/><Relationship Id="rId2" Type="http://schemas.openxmlformats.org/officeDocument/2006/relationships/slideLayout" Target="../slideLayouts/slideLayout38.xml"/><Relationship Id="rId1" Type="http://schemas.openxmlformats.org/officeDocument/2006/relationships/slideLayout" Target="../slideLayouts/slideLayout37.xml"/><Relationship Id="rId6" Type="http://schemas.openxmlformats.org/officeDocument/2006/relationships/slideLayout" Target="../slideLayouts/slideLayout42.xml"/><Relationship Id="rId11" Type="http://schemas.openxmlformats.org/officeDocument/2006/relationships/slideLayout" Target="../slideLayouts/slideLayout47.xml"/><Relationship Id="rId5" Type="http://schemas.openxmlformats.org/officeDocument/2006/relationships/slideLayout" Target="../slideLayouts/slideLayout41.xml"/><Relationship Id="rId10" Type="http://schemas.openxmlformats.org/officeDocument/2006/relationships/slideLayout" Target="../slideLayouts/slideLayout46.xml"/><Relationship Id="rId4" Type="http://schemas.openxmlformats.org/officeDocument/2006/relationships/slideLayout" Target="../slideLayouts/slideLayout40.xml"/><Relationship Id="rId9" Type="http://schemas.openxmlformats.org/officeDocument/2006/relationships/slideLayout" Target="../slideLayouts/slideLayout45.xml"/></Relationships>
</file>

<file path=ppt/slideMasters/_rels/slideMaster5.xml.rels><?xml version="1.0" encoding="UTF-8" standalone="yes"?>
<Relationships xmlns="http://schemas.openxmlformats.org/package/2006/relationships"><Relationship Id="rId8" Type="http://schemas.openxmlformats.org/officeDocument/2006/relationships/slideLayout" Target="../slideLayouts/slideLayout56.xml"/><Relationship Id="rId3" Type="http://schemas.openxmlformats.org/officeDocument/2006/relationships/slideLayout" Target="../slideLayouts/slideLayout51.xml"/><Relationship Id="rId7" Type="http://schemas.openxmlformats.org/officeDocument/2006/relationships/slideLayout" Target="../slideLayouts/slideLayout55.xml"/><Relationship Id="rId12" Type="http://schemas.openxmlformats.org/officeDocument/2006/relationships/theme" Target="../theme/theme5.xml"/><Relationship Id="rId2" Type="http://schemas.openxmlformats.org/officeDocument/2006/relationships/slideLayout" Target="../slideLayouts/slideLayout50.xml"/><Relationship Id="rId1" Type="http://schemas.openxmlformats.org/officeDocument/2006/relationships/slideLayout" Target="../slideLayouts/slideLayout49.xml"/><Relationship Id="rId6" Type="http://schemas.openxmlformats.org/officeDocument/2006/relationships/slideLayout" Target="../slideLayouts/slideLayout54.xml"/><Relationship Id="rId11" Type="http://schemas.openxmlformats.org/officeDocument/2006/relationships/slideLayout" Target="../slideLayouts/slideLayout59.xml"/><Relationship Id="rId5" Type="http://schemas.openxmlformats.org/officeDocument/2006/relationships/slideLayout" Target="../slideLayouts/slideLayout53.xml"/><Relationship Id="rId10" Type="http://schemas.openxmlformats.org/officeDocument/2006/relationships/slideLayout" Target="../slideLayouts/slideLayout58.xml"/><Relationship Id="rId4" Type="http://schemas.openxmlformats.org/officeDocument/2006/relationships/slideLayout" Target="../slideLayouts/slideLayout52.xml"/><Relationship Id="rId9" Type="http://schemas.openxmlformats.org/officeDocument/2006/relationships/slideLayout" Target="../slideLayouts/slideLayout57.xml"/></Relationships>
</file>

<file path=ppt/slideMasters/_rels/slideMaster6.xml.rels><?xml version="1.0" encoding="UTF-8" standalone="yes"?>
<Relationships xmlns="http://schemas.openxmlformats.org/package/2006/relationships"><Relationship Id="rId8" Type="http://schemas.openxmlformats.org/officeDocument/2006/relationships/slideLayout" Target="../slideLayouts/slideLayout67.xml"/><Relationship Id="rId13" Type="http://schemas.openxmlformats.org/officeDocument/2006/relationships/theme" Target="../theme/theme6.xml"/><Relationship Id="rId3" Type="http://schemas.openxmlformats.org/officeDocument/2006/relationships/slideLayout" Target="../slideLayouts/slideLayout62.xml"/><Relationship Id="rId7" Type="http://schemas.openxmlformats.org/officeDocument/2006/relationships/slideLayout" Target="../slideLayouts/slideLayout66.xml"/><Relationship Id="rId12" Type="http://schemas.openxmlformats.org/officeDocument/2006/relationships/slideLayout" Target="../slideLayouts/slideLayout71.xml"/><Relationship Id="rId2" Type="http://schemas.openxmlformats.org/officeDocument/2006/relationships/slideLayout" Target="../slideLayouts/slideLayout61.xml"/><Relationship Id="rId1" Type="http://schemas.openxmlformats.org/officeDocument/2006/relationships/slideLayout" Target="../slideLayouts/slideLayout60.xml"/><Relationship Id="rId6" Type="http://schemas.openxmlformats.org/officeDocument/2006/relationships/slideLayout" Target="../slideLayouts/slideLayout65.xml"/><Relationship Id="rId11" Type="http://schemas.openxmlformats.org/officeDocument/2006/relationships/slideLayout" Target="../slideLayouts/slideLayout70.xml"/><Relationship Id="rId5" Type="http://schemas.openxmlformats.org/officeDocument/2006/relationships/slideLayout" Target="../slideLayouts/slideLayout64.xml"/><Relationship Id="rId10" Type="http://schemas.openxmlformats.org/officeDocument/2006/relationships/slideLayout" Target="../slideLayouts/slideLayout69.xml"/><Relationship Id="rId4" Type="http://schemas.openxmlformats.org/officeDocument/2006/relationships/slideLayout" Target="../slideLayouts/slideLayout63.xml"/><Relationship Id="rId9" Type="http://schemas.openxmlformats.org/officeDocument/2006/relationships/slideLayout" Target="../slideLayouts/slideLayout68.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1"/>
              </a:buClr>
              <a:buSzPts val="2800"/>
              <a:buFont typeface="Roboto Slab"/>
              <a:buNone/>
              <a:defRPr sz="2800">
                <a:solidFill>
                  <a:schemeClr val="dk1"/>
                </a:solidFill>
                <a:latin typeface="Roboto Slab"/>
                <a:ea typeface="Roboto Slab"/>
                <a:cs typeface="Roboto Slab"/>
                <a:sym typeface="Roboto Slab"/>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Open Sans"/>
              <a:buChar char="●"/>
              <a:defRPr sz="1800">
                <a:solidFill>
                  <a:schemeClr val="dk2"/>
                </a:solidFill>
                <a:latin typeface="Open Sans"/>
                <a:ea typeface="Open Sans"/>
                <a:cs typeface="Open Sans"/>
                <a:sym typeface="Open Sans"/>
              </a:defRPr>
            </a:lvl1pPr>
            <a:lvl2pPr marL="914400" lvl="1"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2pPr>
            <a:lvl3pPr marL="1371600" lvl="2"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3pPr>
            <a:lvl4pPr marL="1828800" lvl="3"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4pPr>
            <a:lvl5pPr marL="2286000" lvl="4"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5pPr>
            <a:lvl6pPr marL="2743200" lvl="5"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6pPr>
            <a:lvl7pPr marL="3200400" lvl="6"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7pPr>
            <a:lvl8pPr marL="3657600" lvl="7" indent="-317500">
              <a:lnSpc>
                <a:spcPct val="115000"/>
              </a:lnSpc>
              <a:spcBef>
                <a:spcPts val="1600"/>
              </a:spcBef>
              <a:spcAft>
                <a:spcPts val="0"/>
              </a:spcAft>
              <a:buClr>
                <a:schemeClr val="dk2"/>
              </a:buClr>
              <a:buSzPts val="1400"/>
              <a:buFont typeface="Open Sans"/>
              <a:buChar char="○"/>
              <a:defRPr>
                <a:solidFill>
                  <a:schemeClr val="dk2"/>
                </a:solidFill>
                <a:latin typeface="Open Sans"/>
                <a:ea typeface="Open Sans"/>
                <a:cs typeface="Open Sans"/>
                <a:sym typeface="Open Sans"/>
              </a:defRPr>
            </a:lvl8pPr>
            <a:lvl9pPr marL="4114800" lvl="8" indent="-317500">
              <a:lnSpc>
                <a:spcPct val="115000"/>
              </a:lnSpc>
              <a:spcBef>
                <a:spcPts val="1600"/>
              </a:spcBef>
              <a:spcAft>
                <a:spcPts val="1600"/>
              </a:spcAft>
              <a:buClr>
                <a:schemeClr val="dk2"/>
              </a:buClr>
              <a:buSzPts val="1400"/>
              <a:buFont typeface="Open Sans"/>
              <a:buChar char="■"/>
              <a:defRPr>
                <a:solidFill>
                  <a:schemeClr val="dk2"/>
                </a:solidFill>
                <a:latin typeface="Open Sans"/>
                <a:ea typeface="Open Sans"/>
                <a:cs typeface="Open Sans"/>
                <a:sym typeface="Open Sans"/>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marL="0" lvl="0" indent="0" algn="r" rtl="0">
              <a:spcBef>
                <a:spcPts val="0"/>
              </a:spcBef>
              <a:spcAft>
                <a:spcPts val="0"/>
              </a:spcAft>
              <a:buNone/>
            </a:pPr>
            <a:fld id="{00000000-1234-1234-1234-123412341234}" type="slidenum">
              <a:rPr lang="en-GB"/>
              <a:t>‹#›</a:t>
            </a:fld>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3" r:id="rId4"/>
    <p:sldLayoutId id="2147483658" r:id="rId5"/>
    <p:sldLayoutId id="2147483659" r:id="rId6"/>
    <p:sldLayoutId id="2147483660" r:id="rId7"/>
    <p:sldLayoutId id="2147483662" r:id="rId8"/>
    <p:sldLayoutId id="2147483663" r:id="rId9"/>
    <p:sldLayoutId id="2147483664" r:id="rId10"/>
    <p:sldLayoutId id="2147483666" r:id="rId11"/>
    <p:sldLayoutId id="2147483667" r:id="rId12"/>
    <p:sldLayoutId id="2147483826"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1436982594"/>
      </p:ext>
    </p:extLst>
  </p:cSld>
  <p:clrMap bg1="lt1" tx1="dk1" bg2="lt2" tx2="dk2" accent1="accent1" accent2="accent2" accent3="accent3" accent4="accent4" accent5="accent5" accent6="accent6" hlink="hlink" folHlink="folHlink"/>
  <p:sldLayoutIdLst>
    <p:sldLayoutId id="2147483713" r:id="rId1"/>
    <p:sldLayoutId id="2147483714" r:id="rId2"/>
    <p:sldLayoutId id="2147483715" r:id="rId3"/>
    <p:sldLayoutId id="2147483716" r:id="rId4"/>
    <p:sldLayoutId id="2147483717" r:id="rId5"/>
    <p:sldLayoutId id="2147483718" r:id="rId6"/>
    <p:sldLayoutId id="2147483719" r:id="rId7"/>
    <p:sldLayoutId id="2147483720" r:id="rId8"/>
    <p:sldLayoutId id="2147483721" r:id="rId9"/>
    <p:sldLayoutId id="2147483722" r:id="rId10"/>
    <p:sldLayoutId id="2147483723"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320075" y="893225"/>
            <a:ext cx="4366800" cy="6909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1pPr>
            <a:lvl2pPr lvl="1">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2pPr>
            <a:lvl3pPr lvl="2">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3pPr>
            <a:lvl4pPr lvl="3">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4pPr>
            <a:lvl5pPr lvl="4">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5pPr>
            <a:lvl6pPr lvl="5">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6pPr>
            <a:lvl7pPr lvl="6">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7pPr>
            <a:lvl8pPr lvl="7">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8pPr>
            <a:lvl9pPr lvl="8">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9pPr>
          </a:lstStyle>
          <a:p>
            <a:endParaRPr/>
          </a:p>
        </p:txBody>
      </p:sp>
      <p:sp>
        <p:nvSpPr>
          <p:cNvPr id="7" name="Google Shape;7;p1"/>
          <p:cNvSpPr txBox="1">
            <a:spLocks noGrp="1"/>
          </p:cNvSpPr>
          <p:nvPr>
            <p:ph type="body" idx="1"/>
          </p:nvPr>
        </p:nvSpPr>
        <p:spPr>
          <a:xfrm>
            <a:off x="4320075" y="1694182"/>
            <a:ext cx="4366800" cy="3001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Pontano Sans"/>
              <a:buChar char="⊷"/>
              <a:defRPr sz="2400">
                <a:solidFill>
                  <a:schemeClr val="dk1"/>
                </a:solidFill>
                <a:latin typeface="Pontano Sans"/>
                <a:ea typeface="Pontano Sans"/>
                <a:cs typeface="Pontano Sans"/>
                <a:sym typeface="Pontano Sans"/>
              </a:defRPr>
            </a:lvl1pPr>
            <a:lvl2pPr marL="914400" lvl="1" indent="-381000">
              <a:spcBef>
                <a:spcPts val="0"/>
              </a:spcBef>
              <a:spcAft>
                <a:spcPts val="0"/>
              </a:spcAft>
              <a:buClr>
                <a:schemeClr val="accent1"/>
              </a:buClr>
              <a:buSzPts val="2400"/>
              <a:buFont typeface="Pontano Sans"/>
              <a:buChar char="⊶"/>
              <a:defRPr sz="2400">
                <a:solidFill>
                  <a:schemeClr val="dk1"/>
                </a:solidFill>
                <a:latin typeface="Pontano Sans"/>
                <a:ea typeface="Pontano Sans"/>
                <a:cs typeface="Pontano Sans"/>
                <a:sym typeface="Pontano Sans"/>
              </a:defRPr>
            </a:lvl2pPr>
            <a:lvl3pPr marL="1371600" lvl="2" indent="-381000">
              <a:spcBef>
                <a:spcPts val="0"/>
              </a:spcBef>
              <a:spcAft>
                <a:spcPts val="0"/>
              </a:spcAft>
              <a:buClr>
                <a:schemeClr val="accent1"/>
              </a:buClr>
              <a:buSzPts val="2400"/>
              <a:buFont typeface="Pontano Sans"/>
              <a:buChar char="⊸"/>
              <a:defRPr sz="2400">
                <a:solidFill>
                  <a:schemeClr val="dk1"/>
                </a:solidFill>
                <a:latin typeface="Pontano Sans"/>
                <a:ea typeface="Pontano Sans"/>
                <a:cs typeface="Pontano Sans"/>
                <a:sym typeface="Pontano Sans"/>
              </a:defRPr>
            </a:lvl3pPr>
            <a:lvl4pPr marL="1828800" lvl="3"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4pPr>
            <a:lvl5pPr marL="2286000" lvl="4"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5pPr>
            <a:lvl6pPr marL="2743200" lvl="5"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6pPr>
            <a:lvl7pPr marL="3200400" lvl="6"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7pPr>
            <a:lvl8pPr marL="3657600" lvl="7"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8pPr>
            <a:lvl9pPr marL="4114800" lvl="8"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9pPr>
          </a:lstStyle>
          <a:p>
            <a:endParaRPr/>
          </a:p>
        </p:txBody>
      </p:sp>
      <p:sp>
        <p:nvSpPr>
          <p:cNvPr id="8" name="Google Shape;8;p1"/>
          <p:cNvSpPr txBox="1">
            <a:spLocks noGrp="1"/>
          </p:cNvSpPr>
          <p:nvPr>
            <p:ph type="sldNum" idx="12"/>
          </p:nvPr>
        </p:nvSpPr>
        <p:spPr>
          <a:xfrm>
            <a:off x="76209" y="4749851"/>
            <a:ext cx="548700" cy="393600"/>
          </a:xfrm>
          <a:prstGeom prst="rect">
            <a:avLst/>
          </a:prstGeom>
          <a:noFill/>
          <a:ln>
            <a:noFill/>
          </a:ln>
        </p:spPr>
        <p:txBody>
          <a:bodyPr spcFirstLastPara="1" wrap="square" lIns="91425" tIns="91425" rIns="91425" bIns="91425" anchor="ctr" anchorCtr="0">
            <a:noAutofit/>
          </a:bodyPr>
          <a:lstStyle>
            <a:lvl1pPr lvl="0">
              <a:buNone/>
              <a:defRPr sz="1300">
                <a:solidFill>
                  <a:schemeClr val="accent2"/>
                </a:solidFill>
                <a:latin typeface="Dosis Light"/>
                <a:ea typeface="Dosis Light"/>
                <a:cs typeface="Dosis Light"/>
                <a:sym typeface="Dosis Light"/>
              </a:defRPr>
            </a:lvl1pPr>
            <a:lvl2pPr lvl="1">
              <a:buNone/>
              <a:defRPr sz="1300">
                <a:solidFill>
                  <a:schemeClr val="accent2"/>
                </a:solidFill>
                <a:latin typeface="Dosis Light"/>
                <a:ea typeface="Dosis Light"/>
                <a:cs typeface="Dosis Light"/>
                <a:sym typeface="Dosis Light"/>
              </a:defRPr>
            </a:lvl2pPr>
            <a:lvl3pPr lvl="2">
              <a:buNone/>
              <a:defRPr sz="1300">
                <a:solidFill>
                  <a:schemeClr val="accent2"/>
                </a:solidFill>
                <a:latin typeface="Dosis Light"/>
                <a:ea typeface="Dosis Light"/>
                <a:cs typeface="Dosis Light"/>
                <a:sym typeface="Dosis Light"/>
              </a:defRPr>
            </a:lvl3pPr>
            <a:lvl4pPr lvl="3">
              <a:buNone/>
              <a:defRPr sz="1300">
                <a:solidFill>
                  <a:schemeClr val="accent2"/>
                </a:solidFill>
                <a:latin typeface="Dosis Light"/>
                <a:ea typeface="Dosis Light"/>
                <a:cs typeface="Dosis Light"/>
                <a:sym typeface="Dosis Light"/>
              </a:defRPr>
            </a:lvl4pPr>
            <a:lvl5pPr lvl="4">
              <a:buNone/>
              <a:defRPr sz="1300">
                <a:solidFill>
                  <a:schemeClr val="accent2"/>
                </a:solidFill>
                <a:latin typeface="Dosis Light"/>
                <a:ea typeface="Dosis Light"/>
                <a:cs typeface="Dosis Light"/>
                <a:sym typeface="Dosis Light"/>
              </a:defRPr>
            </a:lvl5pPr>
            <a:lvl6pPr lvl="5">
              <a:buNone/>
              <a:defRPr sz="1300">
                <a:solidFill>
                  <a:schemeClr val="accent2"/>
                </a:solidFill>
                <a:latin typeface="Dosis Light"/>
                <a:ea typeface="Dosis Light"/>
                <a:cs typeface="Dosis Light"/>
                <a:sym typeface="Dosis Light"/>
              </a:defRPr>
            </a:lvl6pPr>
            <a:lvl7pPr lvl="6">
              <a:buNone/>
              <a:defRPr sz="1300">
                <a:solidFill>
                  <a:schemeClr val="accent2"/>
                </a:solidFill>
                <a:latin typeface="Dosis Light"/>
                <a:ea typeface="Dosis Light"/>
                <a:cs typeface="Dosis Light"/>
                <a:sym typeface="Dosis Light"/>
              </a:defRPr>
            </a:lvl7pPr>
            <a:lvl8pPr lvl="7">
              <a:buNone/>
              <a:defRPr sz="1300">
                <a:solidFill>
                  <a:schemeClr val="accent2"/>
                </a:solidFill>
                <a:latin typeface="Dosis Light"/>
                <a:ea typeface="Dosis Light"/>
                <a:cs typeface="Dosis Light"/>
                <a:sym typeface="Dosis Light"/>
              </a:defRPr>
            </a:lvl8pPr>
            <a:lvl9pPr lvl="8">
              <a:buNone/>
              <a:defRPr sz="1300">
                <a:solidFill>
                  <a:schemeClr val="accent2"/>
                </a:solidFill>
                <a:latin typeface="Dosis Light"/>
                <a:ea typeface="Dosis Light"/>
                <a:cs typeface="Dosis Light"/>
                <a:sym typeface="Dosis Light"/>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2250006988"/>
      </p:ext>
    </p:extLst>
  </p:cSld>
  <p:clrMap bg1="lt1" tx1="dk1" bg2="dk2" tx2="lt2" accent1="accent1" accent2="accent2" accent3="accent3" accent4="accent4" accent5="accent5" accent6="accent6" hlink="hlink" folHlink="folHlink"/>
  <p:sldLayoutIdLst>
    <p:sldLayoutId id="2147483725" r:id="rId1"/>
    <p:sldLayoutId id="2147483726" r:id="rId2"/>
    <p:sldLayoutId id="2147483727" r:id="rId3"/>
    <p:sldLayoutId id="2147483728" r:id="rId4"/>
    <p:sldLayoutId id="2147483729" r:id="rId5"/>
    <p:sldLayoutId id="2147483730" r:id="rId6"/>
    <p:sldLayoutId id="2147483731" r:id="rId7"/>
    <p:sldLayoutId id="2147483732" r:id="rId8"/>
    <p:sldLayoutId id="2147483733" r:id="rId9"/>
    <p:sldLayoutId id="2147483734" r:id="rId10"/>
    <p:sldLayoutId id="2147483735" r:id="rId11"/>
    <p:sldLayoutId id="2147483736"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3594548301"/>
      </p:ext>
    </p:extLst>
  </p:cSld>
  <p:clrMap bg1="lt1" tx1="dk1" bg2="lt2" tx2="dk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27" r:id="rId12"/>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273844"/>
            <a:ext cx="7886700" cy="994172"/>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369219"/>
            <a:ext cx="7886700" cy="3263504"/>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4767263"/>
            <a:ext cx="2057400" cy="273844"/>
          </a:xfrm>
          <a:prstGeom prst="rect">
            <a:avLst/>
          </a:prstGeom>
        </p:spPr>
        <p:txBody>
          <a:bodyPr vert="horz" lIns="91440" tIns="45720" rIns="91440" bIns="45720" rtlCol="0" anchor="ctr"/>
          <a:lstStyle>
            <a:lvl1pPr algn="l">
              <a:defRPr sz="900">
                <a:solidFill>
                  <a:schemeClr val="tx1">
                    <a:tint val="75000"/>
                  </a:schemeClr>
                </a:solidFill>
              </a:defRPr>
            </a:lvl1pPr>
          </a:lstStyle>
          <a:p>
            <a:pPr defTabSz="342900">
              <a:buClrTx/>
            </a:pPr>
            <a:fld id="{1A3C073D-86E4-40D3-8074-60634C70E27D}" type="datetimeFigureOut">
              <a:rPr lang="en-US" kern="1200" smtClean="0">
                <a:solidFill>
                  <a:prstClr val="black">
                    <a:tint val="75000"/>
                  </a:prstClr>
                </a:solidFill>
                <a:latin typeface="Calibri" panose="020F0502020204030204"/>
                <a:ea typeface="+mn-ea"/>
                <a:cs typeface="+mn-cs"/>
              </a:rPr>
              <a:pPr defTabSz="342900">
                <a:buClrTx/>
              </a:pPr>
              <a:t>09/11/2023</a:t>
            </a:fld>
            <a:endParaRPr lang="en-US" kern="1200">
              <a:solidFill>
                <a:prstClr val="black">
                  <a:tint val="75000"/>
                </a:prstClr>
              </a:solidFill>
              <a:latin typeface="Calibri" panose="020F0502020204030204"/>
              <a:ea typeface="+mn-ea"/>
              <a:cs typeface="+mn-cs"/>
            </a:endParaRPr>
          </a:p>
        </p:txBody>
      </p:sp>
      <p:sp>
        <p:nvSpPr>
          <p:cNvPr id="5" name="Footer Placeholder 4"/>
          <p:cNvSpPr>
            <a:spLocks noGrp="1"/>
          </p:cNvSpPr>
          <p:nvPr>
            <p:ph type="ftr" sz="quarter" idx="3"/>
          </p:nvPr>
        </p:nvSpPr>
        <p:spPr>
          <a:xfrm>
            <a:off x="3028950" y="4767263"/>
            <a:ext cx="3086100" cy="273844"/>
          </a:xfrm>
          <a:prstGeom prst="rect">
            <a:avLst/>
          </a:prstGeom>
        </p:spPr>
        <p:txBody>
          <a:bodyPr vert="horz" lIns="91440" tIns="45720" rIns="91440" bIns="45720" rtlCol="0" anchor="ctr"/>
          <a:lstStyle>
            <a:lvl1pPr algn="ctr">
              <a:defRPr sz="900">
                <a:solidFill>
                  <a:schemeClr val="tx1">
                    <a:tint val="75000"/>
                  </a:schemeClr>
                </a:solidFill>
              </a:defRPr>
            </a:lvl1pPr>
          </a:lstStyle>
          <a:p>
            <a:pPr defTabSz="342900">
              <a:buClrTx/>
            </a:pPr>
            <a:endParaRPr lang="en-US" kern="1200">
              <a:solidFill>
                <a:prstClr val="black">
                  <a:tint val="75000"/>
                </a:prstClr>
              </a:solidFill>
              <a:latin typeface="Calibri" panose="020F0502020204030204"/>
              <a:ea typeface="+mn-ea"/>
              <a:cs typeface="+mn-cs"/>
            </a:endParaRPr>
          </a:p>
        </p:txBody>
      </p:sp>
      <p:sp>
        <p:nvSpPr>
          <p:cNvPr id="6" name="Slide Number Placeholder 5"/>
          <p:cNvSpPr>
            <a:spLocks noGrp="1"/>
          </p:cNvSpPr>
          <p:nvPr>
            <p:ph type="sldNum" sz="quarter" idx="4"/>
          </p:nvPr>
        </p:nvSpPr>
        <p:spPr>
          <a:xfrm>
            <a:off x="6457950" y="4767263"/>
            <a:ext cx="2057400" cy="273844"/>
          </a:xfrm>
          <a:prstGeom prst="rect">
            <a:avLst/>
          </a:prstGeom>
        </p:spPr>
        <p:txBody>
          <a:bodyPr vert="horz" lIns="91440" tIns="45720" rIns="91440" bIns="45720" rtlCol="0" anchor="ctr"/>
          <a:lstStyle>
            <a:lvl1pPr algn="r">
              <a:defRPr sz="900">
                <a:solidFill>
                  <a:schemeClr val="tx1">
                    <a:tint val="75000"/>
                  </a:schemeClr>
                </a:solidFill>
              </a:defRPr>
            </a:lvl1pPr>
          </a:lstStyle>
          <a:p>
            <a:pPr defTabSz="342900">
              <a:buClrTx/>
            </a:pPr>
            <a:fld id="{78CDD738-445B-459F-A90F-341EF06E9103}" type="slidenum">
              <a:rPr lang="en-US" kern="1200" smtClean="0">
                <a:solidFill>
                  <a:prstClr val="black">
                    <a:tint val="75000"/>
                  </a:prstClr>
                </a:solidFill>
                <a:latin typeface="Calibri" panose="020F0502020204030204"/>
                <a:ea typeface="+mn-ea"/>
                <a:cs typeface="+mn-cs"/>
              </a:rPr>
              <a:pPr defTabSz="342900">
                <a:buClrTx/>
              </a:pPr>
              <a:t>‹#›</a:t>
            </a:fld>
            <a:endParaRPr lang="en-US" kern="1200">
              <a:solidFill>
                <a:prstClr val="black">
                  <a:tint val="75000"/>
                </a:prstClr>
              </a:solidFill>
              <a:latin typeface="Calibri" panose="020F0502020204030204"/>
              <a:ea typeface="+mn-ea"/>
              <a:cs typeface="+mn-cs"/>
            </a:endParaRPr>
          </a:p>
        </p:txBody>
      </p:sp>
    </p:spTree>
    <p:extLst>
      <p:ext uri="{BB962C8B-B14F-4D97-AF65-F5344CB8AC3E}">
        <p14:creationId xmlns:p14="http://schemas.microsoft.com/office/powerpoint/2010/main" val="849841538"/>
      </p:ext>
    </p:extLst>
  </p:cSld>
  <p:clrMap bg1="lt1" tx1="dk1" bg2="lt2" tx2="dk2" accent1="accent1" accent2="accent2" accent3="accent3" accent4="accent4" accent5="accent5" accent6="accent6" hlink="hlink" folHlink="folHlink"/>
  <p:sldLayoutIdLst>
    <p:sldLayoutId id="2147483802" r:id="rId1"/>
    <p:sldLayoutId id="2147483803" r:id="rId2"/>
    <p:sldLayoutId id="2147483804" r:id="rId3"/>
    <p:sldLayoutId id="2147483805" r:id="rId4"/>
    <p:sldLayoutId id="2147483806" r:id="rId5"/>
    <p:sldLayoutId id="2147483807" r:id="rId6"/>
    <p:sldLayoutId id="2147483808" r:id="rId7"/>
    <p:sldLayoutId id="2147483809" r:id="rId8"/>
    <p:sldLayoutId id="2147483810" r:id="rId9"/>
    <p:sldLayoutId id="2147483811" r:id="rId10"/>
    <p:sldLayoutId id="2147483812" r:id="rId11"/>
  </p:sldLayoutIdLst>
  <p:txStyles>
    <p:titleStyle>
      <a:lvl1pPr algn="l" defTabSz="685800" rtl="0" eaLnBrk="1" latinLnBrk="0" hangingPunct="1">
        <a:lnSpc>
          <a:spcPct val="90000"/>
        </a:lnSpc>
        <a:spcBef>
          <a:spcPct val="0"/>
        </a:spcBef>
        <a:buNone/>
        <a:defRPr sz="3300"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21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8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5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accent3"/>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320075" y="893225"/>
            <a:ext cx="4366800" cy="690900"/>
          </a:xfrm>
          <a:prstGeom prst="rect">
            <a:avLst/>
          </a:prstGeom>
          <a:noFill/>
          <a:ln>
            <a:noFill/>
          </a:ln>
        </p:spPr>
        <p:txBody>
          <a:bodyPr spcFirstLastPara="1" wrap="square" lIns="91425" tIns="91425" rIns="91425" bIns="91425" anchor="b" anchorCtr="0">
            <a:noAutofit/>
          </a:bodyPr>
          <a:lstStyle>
            <a:lvl1pPr lvl="0">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1pPr>
            <a:lvl2pPr lvl="1">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2pPr>
            <a:lvl3pPr lvl="2">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3pPr>
            <a:lvl4pPr lvl="3">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4pPr>
            <a:lvl5pPr lvl="4">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5pPr>
            <a:lvl6pPr lvl="5">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6pPr>
            <a:lvl7pPr lvl="6">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7pPr>
            <a:lvl8pPr lvl="7">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8pPr>
            <a:lvl9pPr lvl="8">
              <a:spcBef>
                <a:spcPts val="0"/>
              </a:spcBef>
              <a:spcAft>
                <a:spcPts val="0"/>
              </a:spcAft>
              <a:buClr>
                <a:schemeClr val="accent1"/>
              </a:buClr>
              <a:buSzPts val="3600"/>
              <a:buFont typeface="Dosis Light"/>
              <a:buNone/>
              <a:defRPr sz="3600">
                <a:solidFill>
                  <a:schemeClr val="accent1"/>
                </a:solidFill>
                <a:latin typeface="Dosis Light"/>
                <a:ea typeface="Dosis Light"/>
                <a:cs typeface="Dosis Light"/>
                <a:sym typeface="Dosis Light"/>
              </a:defRPr>
            </a:lvl9pPr>
          </a:lstStyle>
          <a:p>
            <a:endParaRPr/>
          </a:p>
        </p:txBody>
      </p:sp>
      <p:sp>
        <p:nvSpPr>
          <p:cNvPr id="7" name="Google Shape;7;p1"/>
          <p:cNvSpPr txBox="1">
            <a:spLocks noGrp="1"/>
          </p:cNvSpPr>
          <p:nvPr>
            <p:ph type="body" idx="1"/>
          </p:nvPr>
        </p:nvSpPr>
        <p:spPr>
          <a:xfrm>
            <a:off x="4320075" y="1694182"/>
            <a:ext cx="4366800" cy="3001500"/>
          </a:xfrm>
          <a:prstGeom prst="rect">
            <a:avLst/>
          </a:prstGeom>
          <a:noFill/>
          <a:ln>
            <a:noFill/>
          </a:ln>
        </p:spPr>
        <p:txBody>
          <a:bodyPr spcFirstLastPara="1" wrap="square" lIns="91425" tIns="91425" rIns="91425" bIns="91425" anchor="t" anchorCtr="0">
            <a:noAutofit/>
          </a:bodyPr>
          <a:lstStyle>
            <a:lvl1pPr marL="457200" lvl="0" indent="-381000">
              <a:spcBef>
                <a:spcPts val="600"/>
              </a:spcBef>
              <a:spcAft>
                <a:spcPts val="0"/>
              </a:spcAft>
              <a:buClr>
                <a:schemeClr val="accent1"/>
              </a:buClr>
              <a:buSzPts val="2400"/>
              <a:buFont typeface="Pontano Sans"/>
              <a:buChar char="⊷"/>
              <a:defRPr sz="2400">
                <a:solidFill>
                  <a:schemeClr val="dk1"/>
                </a:solidFill>
                <a:latin typeface="Pontano Sans"/>
                <a:ea typeface="Pontano Sans"/>
                <a:cs typeface="Pontano Sans"/>
                <a:sym typeface="Pontano Sans"/>
              </a:defRPr>
            </a:lvl1pPr>
            <a:lvl2pPr marL="914400" lvl="1" indent="-381000">
              <a:spcBef>
                <a:spcPts val="0"/>
              </a:spcBef>
              <a:spcAft>
                <a:spcPts val="0"/>
              </a:spcAft>
              <a:buClr>
                <a:schemeClr val="accent1"/>
              </a:buClr>
              <a:buSzPts val="2400"/>
              <a:buFont typeface="Pontano Sans"/>
              <a:buChar char="⊶"/>
              <a:defRPr sz="2400">
                <a:solidFill>
                  <a:schemeClr val="dk1"/>
                </a:solidFill>
                <a:latin typeface="Pontano Sans"/>
                <a:ea typeface="Pontano Sans"/>
                <a:cs typeface="Pontano Sans"/>
                <a:sym typeface="Pontano Sans"/>
              </a:defRPr>
            </a:lvl2pPr>
            <a:lvl3pPr marL="1371600" lvl="2" indent="-381000">
              <a:spcBef>
                <a:spcPts val="0"/>
              </a:spcBef>
              <a:spcAft>
                <a:spcPts val="0"/>
              </a:spcAft>
              <a:buClr>
                <a:schemeClr val="accent1"/>
              </a:buClr>
              <a:buSzPts val="2400"/>
              <a:buFont typeface="Pontano Sans"/>
              <a:buChar char="⊸"/>
              <a:defRPr sz="2400">
                <a:solidFill>
                  <a:schemeClr val="dk1"/>
                </a:solidFill>
                <a:latin typeface="Pontano Sans"/>
                <a:ea typeface="Pontano Sans"/>
                <a:cs typeface="Pontano Sans"/>
                <a:sym typeface="Pontano Sans"/>
              </a:defRPr>
            </a:lvl3pPr>
            <a:lvl4pPr marL="1828800" lvl="3"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4pPr>
            <a:lvl5pPr marL="2286000" lvl="4"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5pPr>
            <a:lvl6pPr marL="2743200" lvl="5"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6pPr>
            <a:lvl7pPr marL="3200400" lvl="6"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7pPr>
            <a:lvl8pPr marL="3657600" lvl="7"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8pPr>
            <a:lvl9pPr marL="4114800" lvl="8" indent="-381000">
              <a:spcBef>
                <a:spcPts val="0"/>
              </a:spcBef>
              <a:spcAft>
                <a:spcPts val="0"/>
              </a:spcAft>
              <a:buClr>
                <a:schemeClr val="dk1"/>
              </a:buClr>
              <a:buSzPts val="2400"/>
              <a:buFont typeface="Pontano Sans"/>
              <a:buChar char="■"/>
              <a:defRPr sz="2400">
                <a:solidFill>
                  <a:schemeClr val="dk1"/>
                </a:solidFill>
                <a:latin typeface="Pontano Sans"/>
                <a:ea typeface="Pontano Sans"/>
                <a:cs typeface="Pontano Sans"/>
                <a:sym typeface="Pontano Sans"/>
              </a:defRPr>
            </a:lvl9pPr>
          </a:lstStyle>
          <a:p>
            <a:endParaRPr/>
          </a:p>
        </p:txBody>
      </p:sp>
      <p:sp>
        <p:nvSpPr>
          <p:cNvPr id="8" name="Google Shape;8;p1"/>
          <p:cNvSpPr txBox="1">
            <a:spLocks noGrp="1"/>
          </p:cNvSpPr>
          <p:nvPr>
            <p:ph type="sldNum" idx="12"/>
          </p:nvPr>
        </p:nvSpPr>
        <p:spPr>
          <a:xfrm>
            <a:off x="76209" y="4749851"/>
            <a:ext cx="548700" cy="393600"/>
          </a:xfrm>
          <a:prstGeom prst="rect">
            <a:avLst/>
          </a:prstGeom>
          <a:noFill/>
          <a:ln>
            <a:noFill/>
          </a:ln>
        </p:spPr>
        <p:txBody>
          <a:bodyPr spcFirstLastPara="1" wrap="square" lIns="91425" tIns="91425" rIns="91425" bIns="91425" anchor="ctr" anchorCtr="0">
            <a:noAutofit/>
          </a:bodyPr>
          <a:lstStyle>
            <a:lvl1pPr lvl="0">
              <a:buNone/>
              <a:defRPr sz="1300">
                <a:solidFill>
                  <a:schemeClr val="accent2"/>
                </a:solidFill>
                <a:latin typeface="Dosis Light"/>
                <a:ea typeface="Dosis Light"/>
                <a:cs typeface="Dosis Light"/>
                <a:sym typeface="Dosis Light"/>
              </a:defRPr>
            </a:lvl1pPr>
            <a:lvl2pPr lvl="1">
              <a:buNone/>
              <a:defRPr sz="1300">
                <a:solidFill>
                  <a:schemeClr val="accent2"/>
                </a:solidFill>
                <a:latin typeface="Dosis Light"/>
                <a:ea typeface="Dosis Light"/>
                <a:cs typeface="Dosis Light"/>
                <a:sym typeface="Dosis Light"/>
              </a:defRPr>
            </a:lvl2pPr>
            <a:lvl3pPr lvl="2">
              <a:buNone/>
              <a:defRPr sz="1300">
                <a:solidFill>
                  <a:schemeClr val="accent2"/>
                </a:solidFill>
                <a:latin typeface="Dosis Light"/>
                <a:ea typeface="Dosis Light"/>
                <a:cs typeface="Dosis Light"/>
                <a:sym typeface="Dosis Light"/>
              </a:defRPr>
            </a:lvl3pPr>
            <a:lvl4pPr lvl="3">
              <a:buNone/>
              <a:defRPr sz="1300">
                <a:solidFill>
                  <a:schemeClr val="accent2"/>
                </a:solidFill>
                <a:latin typeface="Dosis Light"/>
                <a:ea typeface="Dosis Light"/>
                <a:cs typeface="Dosis Light"/>
                <a:sym typeface="Dosis Light"/>
              </a:defRPr>
            </a:lvl4pPr>
            <a:lvl5pPr lvl="4">
              <a:buNone/>
              <a:defRPr sz="1300">
                <a:solidFill>
                  <a:schemeClr val="accent2"/>
                </a:solidFill>
                <a:latin typeface="Dosis Light"/>
                <a:ea typeface="Dosis Light"/>
                <a:cs typeface="Dosis Light"/>
                <a:sym typeface="Dosis Light"/>
              </a:defRPr>
            </a:lvl5pPr>
            <a:lvl6pPr lvl="5">
              <a:buNone/>
              <a:defRPr sz="1300">
                <a:solidFill>
                  <a:schemeClr val="accent2"/>
                </a:solidFill>
                <a:latin typeface="Dosis Light"/>
                <a:ea typeface="Dosis Light"/>
                <a:cs typeface="Dosis Light"/>
                <a:sym typeface="Dosis Light"/>
              </a:defRPr>
            </a:lvl6pPr>
            <a:lvl7pPr lvl="6">
              <a:buNone/>
              <a:defRPr sz="1300">
                <a:solidFill>
                  <a:schemeClr val="accent2"/>
                </a:solidFill>
                <a:latin typeface="Dosis Light"/>
                <a:ea typeface="Dosis Light"/>
                <a:cs typeface="Dosis Light"/>
                <a:sym typeface="Dosis Light"/>
              </a:defRPr>
            </a:lvl7pPr>
            <a:lvl8pPr lvl="7">
              <a:buNone/>
              <a:defRPr sz="1300">
                <a:solidFill>
                  <a:schemeClr val="accent2"/>
                </a:solidFill>
                <a:latin typeface="Dosis Light"/>
                <a:ea typeface="Dosis Light"/>
                <a:cs typeface="Dosis Light"/>
                <a:sym typeface="Dosis Light"/>
              </a:defRPr>
            </a:lvl8pPr>
            <a:lvl9pPr lvl="8">
              <a:buNone/>
              <a:defRPr sz="1300">
                <a:solidFill>
                  <a:schemeClr val="accent2"/>
                </a:solidFill>
                <a:latin typeface="Dosis Light"/>
                <a:ea typeface="Dosis Light"/>
                <a:cs typeface="Dosis Light"/>
                <a:sym typeface="Dosis Light"/>
              </a:defRPr>
            </a:lvl9p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a:t>
            </a:fld>
            <a:endParaRPr kumimoji="0" sz="1300" b="0" i="0" u="none" strike="noStrike" kern="0" cap="none" spc="0" normalizeH="0" baseline="0" noProof="0">
              <a:ln>
                <a:noFill/>
              </a:ln>
              <a:solidFill>
                <a:srgbClr val="51B148"/>
              </a:solidFill>
              <a:effectLst/>
              <a:uLnTx/>
              <a:uFillTx/>
              <a:latin typeface="Dosis Light"/>
              <a:sym typeface="Dosis Light"/>
            </a:endParaRPr>
          </a:p>
        </p:txBody>
      </p:sp>
    </p:spTree>
    <p:extLst>
      <p:ext uri="{BB962C8B-B14F-4D97-AF65-F5344CB8AC3E}">
        <p14:creationId xmlns:p14="http://schemas.microsoft.com/office/powerpoint/2010/main" val="1011082543"/>
      </p:ext>
    </p:extLst>
  </p:cSld>
  <p:clrMap bg1="lt1" tx1="dk1" bg2="dk2" tx2="lt2" accent1="accent1" accent2="accent2" accent3="accent3" accent4="accent4" accent5="accent5" accent6="accent6" hlink="hlink" folHlink="folHlink"/>
  <p:sldLayoutIdLst>
    <p:sldLayoutId id="2147483814" r:id="rId1"/>
    <p:sldLayoutId id="2147483815" r:id="rId2"/>
    <p:sldLayoutId id="2147483816" r:id="rId3"/>
    <p:sldLayoutId id="2147483817" r:id="rId4"/>
    <p:sldLayoutId id="2147483818" r:id="rId5"/>
    <p:sldLayoutId id="2147483819" r:id="rId6"/>
    <p:sldLayoutId id="2147483820" r:id="rId7"/>
    <p:sldLayoutId id="2147483821" r:id="rId8"/>
    <p:sldLayoutId id="2147483822" r:id="rId9"/>
    <p:sldLayoutId id="2147483823" r:id="rId10"/>
    <p:sldLayoutId id="2147483824" r:id="rId11"/>
    <p:sldLayoutId id="2147483825" r:id="rId12"/>
  </p:sldLayoutIdLst>
  <p:transition>
    <p:fade thruBlk="1"/>
  </p:transition>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emf"/><Relationship Id="rId2" Type="http://schemas.openxmlformats.org/officeDocument/2006/relationships/notesSlide" Target="../notesSlides/notesSlide1.xml"/><Relationship Id="rId1" Type="http://schemas.openxmlformats.org/officeDocument/2006/relationships/slideLayout" Target="../slideLayouts/slideLayout13.xml"/><Relationship Id="rId4" Type="http://schemas.openxmlformats.org/officeDocument/2006/relationships/image" Target="../media/image2.emf"/></Relationships>
</file>

<file path=ppt/slides/_rels/slide10.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image" Target="../media/image13.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5.xml"/><Relationship Id="rId1" Type="http://schemas.openxmlformats.org/officeDocument/2006/relationships/slideLayout" Target="../slideLayouts/slideLayout66.xml"/></Relationships>
</file>

<file path=ppt/slides/_rels/slide17.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4.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9.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7.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8.xml"/></Relationships>
</file>

<file path=ppt/slides/_rels/slide2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8.xml"/></Relationships>
</file>

<file path=ppt/slides/_rels/slide2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8.xml"/></Relationships>
</file>

<file path=ppt/slides/_rels/slide23.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8.xml"/></Relationships>
</file>

<file path=ppt/slides/_rels/slide24.xml.rels><?xml version="1.0" encoding="UTF-8" standalone="yes"?>
<Relationships xmlns="http://schemas.openxmlformats.org/package/2006/relationships"><Relationship Id="rId2" Type="http://schemas.openxmlformats.org/officeDocument/2006/relationships/image" Target="../media/image20.jfif"/><Relationship Id="rId1" Type="http://schemas.openxmlformats.org/officeDocument/2006/relationships/slideLayout" Target="../slideLayouts/slideLayout37.xml"/></Relationships>
</file>

<file path=ppt/slides/_rels/slide25.xml.rels><?xml version="1.0" encoding="UTF-8" standalone="yes"?>
<Relationships xmlns="http://schemas.openxmlformats.org/package/2006/relationships"><Relationship Id="rId2" Type="http://schemas.openxmlformats.org/officeDocument/2006/relationships/image" Target="../media/image15.jpg"/><Relationship Id="rId1" Type="http://schemas.openxmlformats.org/officeDocument/2006/relationships/slideLayout" Target="../slideLayouts/slideLayout48.xml"/></Relationships>
</file>

<file path=ppt/slides/_rels/slide26.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38.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1.xml"/><Relationship Id="rId5" Type="http://schemas.openxmlformats.org/officeDocument/2006/relationships/image" Target="../media/image8.png"/><Relationship Id="rId4" Type="http://schemas.openxmlformats.org/officeDocument/2006/relationships/image" Target="../media/image7.png"/></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5.png"/><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 Id="rId6" Type="http://schemas.openxmlformats.org/officeDocument/2006/relationships/image" Target="../media/image11.jpg"/><Relationship Id="rId5" Type="http://schemas.openxmlformats.org/officeDocument/2006/relationships/image" Target="../media/image10.jpg"/><Relationship Id="rId4" Type="http://schemas.openxmlformats.org/officeDocument/2006/relationships/image" Target="../media/image9.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 name="Freeform 51"/>
          <p:cNvSpPr>
            <a:spLocks/>
          </p:cNvSpPr>
          <p:nvPr/>
        </p:nvSpPr>
        <p:spPr bwMode="auto">
          <a:xfrm>
            <a:off x="-7114" y="335"/>
            <a:ext cx="3650547" cy="5143426"/>
          </a:xfrm>
          <a:custGeom>
            <a:avLst/>
            <a:gdLst>
              <a:gd name="T0" fmla="*/ 3066 w 3066"/>
              <a:gd name="T1" fmla="*/ 0 h 4320"/>
              <a:gd name="T2" fmla="*/ 3054 w 3066"/>
              <a:gd name="T3" fmla="*/ 0 h 4320"/>
              <a:gd name="T4" fmla="*/ 2984 w 3066"/>
              <a:gd name="T5" fmla="*/ 0 h 4320"/>
              <a:gd name="T6" fmla="*/ 2729 w 3066"/>
              <a:gd name="T7" fmla="*/ 0 h 4320"/>
              <a:gd name="T8" fmla="*/ 0 w 3066"/>
              <a:gd name="T9" fmla="*/ 0 h 4320"/>
              <a:gd name="T10" fmla="*/ 0 w 3066"/>
              <a:gd name="T11" fmla="*/ 4320 h 4320"/>
              <a:gd name="T12" fmla="*/ 1787 w 3066"/>
              <a:gd name="T13" fmla="*/ 4320 h 4320"/>
              <a:gd name="T14" fmla="*/ 1857 w 3066"/>
              <a:gd name="T15" fmla="*/ 4320 h 4320"/>
              <a:gd name="T16" fmla="*/ 2072 w 3066"/>
              <a:gd name="T17" fmla="*/ 4320 h 4320"/>
              <a:gd name="T18" fmla="*/ 1824 w 3066"/>
              <a:gd name="T19" fmla="*/ 2776 h 4320"/>
              <a:gd name="T20" fmla="*/ 1891 w 3066"/>
              <a:gd name="T21" fmla="*/ 1962 h 4320"/>
              <a:gd name="T22" fmla="*/ 1891 w 3066"/>
              <a:gd name="T23" fmla="*/ 1962 h 4320"/>
              <a:gd name="T24" fmla="*/ 1891 w 3066"/>
              <a:gd name="T25" fmla="*/ 1962 h 4320"/>
              <a:gd name="T26" fmla="*/ 3066 w 3066"/>
              <a:gd name="T27" fmla="*/ 0 h 43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066" h="4320">
                <a:moveTo>
                  <a:pt x="3066" y="0"/>
                </a:moveTo>
                <a:cubicBezTo>
                  <a:pt x="3054" y="0"/>
                  <a:pt x="3054" y="0"/>
                  <a:pt x="3054" y="0"/>
                </a:cubicBezTo>
                <a:cubicBezTo>
                  <a:pt x="2984" y="0"/>
                  <a:pt x="2984" y="0"/>
                  <a:pt x="2984" y="0"/>
                </a:cubicBezTo>
                <a:cubicBezTo>
                  <a:pt x="2729" y="0"/>
                  <a:pt x="2729" y="0"/>
                  <a:pt x="2729" y="0"/>
                </a:cubicBezTo>
                <a:cubicBezTo>
                  <a:pt x="0" y="0"/>
                  <a:pt x="0" y="0"/>
                  <a:pt x="0" y="0"/>
                </a:cubicBezTo>
                <a:cubicBezTo>
                  <a:pt x="0" y="4320"/>
                  <a:pt x="0" y="4320"/>
                  <a:pt x="0" y="4320"/>
                </a:cubicBezTo>
                <a:cubicBezTo>
                  <a:pt x="1787" y="4320"/>
                  <a:pt x="1787" y="4320"/>
                  <a:pt x="1787" y="4320"/>
                </a:cubicBezTo>
                <a:cubicBezTo>
                  <a:pt x="1857" y="4320"/>
                  <a:pt x="1857" y="4320"/>
                  <a:pt x="1857" y="4320"/>
                </a:cubicBezTo>
                <a:cubicBezTo>
                  <a:pt x="2072" y="4320"/>
                  <a:pt x="2072" y="4320"/>
                  <a:pt x="2072" y="4320"/>
                </a:cubicBezTo>
                <a:cubicBezTo>
                  <a:pt x="1913" y="3847"/>
                  <a:pt x="1824" y="3325"/>
                  <a:pt x="1824" y="2776"/>
                </a:cubicBezTo>
                <a:cubicBezTo>
                  <a:pt x="1824" y="2497"/>
                  <a:pt x="1847" y="2224"/>
                  <a:pt x="1891" y="1962"/>
                </a:cubicBezTo>
                <a:cubicBezTo>
                  <a:pt x="1891" y="1962"/>
                  <a:pt x="1891" y="1962"/>
                  <a:pt x="1891" y="1962"/>
                </a:cubicBezTo>
                <a:cubicBezTo>
                  <a:pt x="1891" y="1962"/>
                  <a:pt x="1891" y="1962"/>
                  <a:pt x="1891" y="1962"/>
                </a:cubicBezTo>
                <a:cubicBezTo>
                  <a:pt x="2115" y="1154"/>
                  <a:pt x="2538" y="468"/>
                  <a:pt x="3066" y="0"/>
                </a:cubicBezTo>
                <a:close/>
              </a:path>
            </a:pathLst>
          </a:custGeom>
          <a:solidFill>
            <a:srgbClr val="FFFFFF"/>
          </a:solidFill>
          <a:ln>
            <a:noFill/>
          </a:ln>
          <a:effectLst>
            <a:outerShdw blurRad="635000" dist="38100" algn="l" rotWithShape="0">
              <a:prstClr val="black">
                <a:alpha val="40000"/>
              </a:prstClr>
            </a:outerShdw>
          </a:effectLst>
          <a:extLst>
            <a:ext uri="{91240B29-F687-4F45-9708-019B960494DF}">
              <a14:hiddenLine xmlns:a14="http://schemas.microsoft.com/office/drawing/2010/main" w="9525">
                <a:solidFill>
                  <a:srgbClr val="000000"/>
                </a:solidFill>
                <a:round/>
                <a:headEnd/>
                <a:tailEnd/>
              </a14:hiddenLine>
            </a:ext>
          </a:extLst>
        </p:spPr>
        <p:txBody>
          <a:bodyPr vert="horz" wrap="square" lIns="34286" tIns="17143" rIns="34286" bIns="17143" numCol="1" anchor="t" anchorCtr="0" compatLnSpc="1">
            <a:prstTxWarp prst="textNoShape">
              <a:avLst/>
            </a:prstTxWarp>
          </a:bodyPr>
          <a:lstStyle/>
          <a:p>
            <a:pPr defTabSz="816316"/>
            <a:endParaRPr lang="en-US" sz="1613">
              <a:solidFill>
                <a:prstClr val="black"/>
              </a:solidFill>
              <a:latin typeface="Calibri"/>
            </a:endParaRPr>
          </a:p>
        </p:txBody>
      </p:sp>
      <p:sp>
        <p:nvSpPr>
          <p:cNvPr id="3" name="Rectangle 2"/>
          <p:cNvSpPr/>
          <p:nvPr/>
        </p:nvSpPr>
        <p:spPr>
          <a:xfrm>
            <a:off x="2396968" y="1651219"/>
            <a:ext cx="5026976" cy="1015663"/>
          </a:xfrm>
          <a:prstGeom prst="rect">
            <a:avLst/>
          </a:prstGeom>
        </p:spPr>
        <p:txBody>
          <a:bodyPr wrap="square">
            <a:spAutoFit/>
          </a:bodyPr>
          <a:lstStyle/>
          <a:p>
            <a:pPr algn="ctr" defTabSz="816316"/>
            <a:r>
              <a:rPr lang="en-US" sz="6000" b="1">
                <a:solidFill>
                  <a:srgbClr val="F79646">
                    <a:lumMod val="75000"/>
                  </a:srgbClr>
                </a:solidFill>
                <a:latin typeface="+mn-lt"/>
                <a:ea typeface="Tahoma" panose="020B0604030504040204" pitchFamily="34" charset="0"/>
                <a:cs typeface="Tahoma" panose="020B0604030504040204" pitchFamily="34" charset="0"/>
              </a:rPr>
              <a:t>KHỞI ĐỘNG </a:t>
            </a:r>
            <a:endParaRPr lang="vi-VN" sz="6000" b="1" dirty="0">
              <a:solidFill>
                <a:srgbClr val="F79646">
                  <a:lumMod val="75000"/>
                </a:srgbClr>
              </a:solidFill>
              <a:latin typeface="+mn-lt"/>
              <a:ea typeface="Tahoma" panose="020B0604030504040204" pitchFamily="34" charset="0"/>
              <a:cs typeface="Tahoma" panose="020B0604030504040204" pitchFamily="34" charset="0"/>
            </a:endParaRPr>
          </a:p>
        </p:txBody>
      </p:sp>
      <p:grpSp>
        <p:nvGrpSpPr>
          <p:cNvPr id="13" name="Group 12"/>
          <p:cNvGrpSpPr/>
          <p:nvPr/>
        </p:nvGrpSpPr>
        <p:grpSpPr>
          <a:xfrm>
            <a:off x="-193356" y="202458"/>
            <a:ext cx="2893687" cy="1026442"/>
            <a:chOff x="14092870" y="854333"/>
            <a:chExt cx="3743543" cy="2145506"/>
          </a:xfrm>
        </p:grpSpPr>
        <p:sp>
          <p:nvSpPr>
            <p:cNvPr id="14" name="TextBox 13"/>
            <p:cNvSpPr txBox="1"/>
            <p:nvPr/>
          </p:nvSpPr>
          <p:spPr>
            <a:xfrm>
              <a:off x="15858844" y="1029639"/>
              <a:ext cx="1284326" cy="771991"/>
            </a:xfrm>
            <a:prstGeom prst="rect">
              <a:avLst/>
            </a:prstGeom>
            <a:noFill/>
          </p:spPr>
          <p:txBody>
            <a:bodyPr wrap="square" rtlCol="0">
              <a:spAutoFit/>
            </a:bodyPr>
            <a:lstStyle/>
            <a:p>
              <a:pPr algn="ctr" defTabSz="816316"/>
              <a:r>
                <a:rPr lang="en-US" sz="1800" b="1" dirty="0">
                  <a:solidFill>
                    <a:srgbClr val="CDC25B"/>
                  </a:solidFill>
                  <a:latin typeface="Times New Roman" panose="02020603050405020304" pitchFamily="18" charset="0"/>
                  <a:ea typeface="AvantGarde" pitchFamily="2" charset="0"/>
                  <a:cs typeface="Times New Roman" panose="02020603050405020304" pitchFamily="18" charset="0"/>
                </a:rPr>
                <a:t>LỚP</a:t>
              </a:r>
            </a:p>
          </p:txBody>
        </p:sp>
        <p:sp>
          <p:nvSpPr>
            <p:cNvPr id="15" name="TextBox 14"/>
            <p:cNvSpPr txBox="1"/>
            <p:nvPr/>
          </p:nvSpPr>
          <p:spPr>
            <a:xfrm>
              <a:off x="15921887" y="1558130"/>
              <a:ext cx="1914526" cy="988845"/>
            </a:xfrm>
            <a:prstGeom prst="rect">
              <a:avLst/>
            </a:prstGeom>
            <a:noFill/>
          </p:spPr>
          <p:txBody>
            <a:bodyPr wrap="none" rtlCol="0">
              <a:spAutoFit/>
            </a:bodyPr>
            <a:lstStyle/>
            <a:p>
              <a:pPr algn="ctr" defTabSz="816316"/>
              <a:r>
                <a:rPr lang="en-US" sz="2474" b="1" dirty="0">
                  <a:solidFill>
                    <a:srgbClr val="CDC25B"/>
                  </a:solidFill>
                  <a:latin typeface="Times New Roman" panose="02020603050405020304" pitchFamily="18" charset="0"/>
                  <a:ea typeface="AvantGarde" pitchFamily="2" charset="0"/>
                  <a:cs typeface="Times New Roman" panose="02020603050405020304" pitchFamily="18" charset="0"/>
                </a:rPr>
                <a:t>11 KNTT</a:t>
              </a:r>
            </a:p>
          </p:txBody>
        </p:sp>
        <p:pic>
          <p:nvPicPr>
            <p:cNvPr id="1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4473455" y="854333"/>
              <a:ext cx="1364008" cy="193303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17"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4092870" y="2763302"/>
              <a:ext cx="2238375" cy="2365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Tree>
    <p:extLst>
      <p:ext uri="{BB962C8B-B14F-4D97-AF65-F5344CB8AC3E}">
        <p14:creationId xmlns:p14="http://schemas.microsoft.com/office/powerpoint/2010/main" val="219342493"/>
      </p:ext>
    </p:extLst>
  </p:cSld>
  <p:clrMapOvr>
    <a:masterClrMapping/>
  </p:clrMapOvr>
  <mc:AlternateContent xmlns:mc="http://schemas.openxmlformats.org/markup-compatibility/2006">
    <mc:Choice xmlns:p14="http://schemas.microsoft.com/office/powerpoint/2010/main" Requires="p14">
      <p:transition spd="slow" p14:dur="800">
        <p:circle/>
      </p:transition>
    </mc:Choice>
    <mc:Fallback>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Slide Number Placeholder 4"/>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10</a:t>
            </a:fld>
            <a:endParaRPr lang="en-GB"/>
          </a:p>
        </p:txBody>
      </p:sp>
      <p:pic>
        <p:nvPicPr>
          <p:cNvPr id="8" name="Picture 7"/>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27669" y="1863292"/>
            <a:ext cx="2015838" cy="1748473"/>
          </a:xfrm>
          <a:prstGeom prst="rect">
            <a:avLst/>
          </a:prstGeom>
        </p:spPr>
      </p:pic>
      <p:sp>
        <p:nvSpPr>
          <p:cNvPr id="2" name="TextBox 1"/>
          <p:cNvSpPr txBox="1"/>
          <p:nvPr/>
        </p:nvSpPr>
        <p:spPr>
          <a:xfrm>
            <a:off x="280554" y="0"/>
            <a:ext cx="8863445" cy="738664"/>
          </a:xfrm>
          <a:prstGeom prst="rect">
            <a:avLst/>
          </a:prstGeom>
          <a:noFill/>
        </p:spPr>
        <p:txBody>
          <a:bodyPr wrap="square" rtlCol="0">
            <a:spAutoFit/>
          </a:bodyPr>
          <a:lstStyle/>
          <a:p>
            <a:r>
              <a:rPr lang="en-US" sz="2800" b="1">
                <a:solidFill>
                  <a:srgbClr val="FF0000"/>
                </a:solidFill>
                <a:latin typeface="Times New Roman" panose="02020603050405020304" pitchFamily="18" charset="0"/>
                <a:cs typeface="Times New Roman" panose="02020603050405020304" pitchFamily="18" charset="0"/>
              </a:rPr>
              <a:t>2. </a:t>
            </a:r>
            <a:r>
              <a:rPr lang="en-US" sz="2800" b="1" dirty="0" err="1">
                <a:solidFill>
                  <a:srgbClr val="FF0000"/>
                </a:solidFill>
                <a:latin typeface="Times New Roman" panose="02020603050405020304" pitchFamily="18" charset="0"/>
                <a:cs typeface="Times New Roman" panose="02020603050405020304" pitchFamily="18" charset="0"/>
              </a:rPr>
              <a:t>Dấu</a:t>
            </a:r>
            <a:r>
              <a:rPr lang="en-US" sz="2800" b="1" dirty="0">
                <a:solidFill>
                  <a:srgbClr val="FF0000"/>
                </a:solidFill>
                <a:latin typeface="Times New Roman" panose="02020603050405020304" pitchFamily="18" charset="0"/>
                <a:cs typeface="Times New Roman" panose="02020603050405020304" pitchFamily="18" charset="0"/>
              </a:rPr>
              <a:t> </a:t>
            </a:r>
            <a:r>
              <a:rPr lang="en-US" sz="2800" b="1" err="1">
                <a:solidFill>
                  <a:srgbClr val="FF0000"/>
                </a:solidFill>
                <a:latin typeface="Times New Roman" panose="02020603050405020304" pitchFamily="18" charset="0"/>
                <a:cs typeface="Times New Roman" panose="02020603050405020304" pitchFamily="18" charset="0"/>
              </a:rPr>
              <a:t>hiệu</a:t>
            </a:r>
            <a:r>
              <a:rPr lang="en-US" sz="2800" b="1">
                <a:solidFill>
                  <a:srgbClr val="FF0000"/>
                </a:solidFill>
                <a:latin typeface="Times New Roman" panose="02020603050405020304" pitchFamily="18" charset="0"/>
                <a:cs typeface="Times New Roman" panose="02020603050405020304" pitchFamily="18" charset="0"/>
              </a:rPr>
              <a:t> truyện ngắn của văn bản </a:t>
            </a:r>
            <a:r>
              <a:rPr lang="en-US" sz="2800" b="1" i="1">
                <a:solidFill>
                  <a:srgbClr val="FF0000"/>
                </a:solidFill>
                <a:latin typeface="Times New Roman" panose="02020603050405020304" pitchFamily="18" charset="0"/>
                <a:cs typeface="Times New Roman" panose="02020603050405020304" pitchFamily="18" charset="0"/>
              </a:rPr>
              <a:t>Kiến </a:t>
            </a:r>
            <a:r>
              <a:rPr lang="en-US" sz="2800" b="1" i="1" err="1">
                <a:solidFill>
                  <a:srgbClr val="FF0000"/>
                </a:solidFill>
                <a:latin typeface="Times New Roman" panose="02020603050405020304" pitchFamily="18" charset="0"/>
                <a:cs typeface="Times New Roman" panose="02020603050405020304" pitchFamily="18" charset="0"/>
              </a:rPr>
              <a:t>và</a:t>
            </a:r>
            <a:r>
              <a:rPr lang="en-US" sz="2800" b="1" i="1">
                <a:solidFill>
                  <a:srgbClr val="FF0000"/>
                </a:solidFill>
                <a:latin typeface="Times New Roman" panose="02020603050405020304" pitchFamily="18" charset="0"/>
                <a:cs typeface="Times New Roman" panose="02020603050405020304" pitchFamily="18" charset="0"/>
              </a:rPr>
              <a:t> người</a:t>
            </a:r>
            <a:endParaRPr lang="en-US" sz="2800" b="1" i="1" dirty="0">
              <a:solidFill>
                <a:srgbClr val="FF0000"/>
              </a:solidFill>
              <a:latin typeface="Times New Roman" panose="02020603050405020304" pitchFamily="18" charset="0"/>
              <a:cs typeface="Times New Roman" panose="02020603050405020304" pitchFamily="18" charset="0"/>
            </a:endParaRPr>
          </a:p>
          <a:p>
            <a:endParaRPr lang="en-US" dirty="0"/>
          </a:p>
        </p:txBody>
      </p:sp>
      <p:sp>
        <p:nvSpPr>
          <p:cNvPr id="3" name="TextBox 2"/>
          <p:cNvSpPr txBox="1"/>
          <p:nvPr/>
        </p:nvSpPr>
        <p:spPr>
          <a:xfrm>
            <a:off x="190469" y="764275"/>
            <a:ext cx="3044537" cy="523220"/>
          </a:xfrm>
          <a:prstGeom prst="rect">
            <a:avLst/>
          </a:prstGeom>
          <a:solidFill>
            <a:schemeClr val="accent1">
              <a:lumMod val="20000"/>
              <a:lumOff val="80000"/>
            </a:schemeClr>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 Dung </a:t>
            </a:r>
            <a:r>
              <a:rPr lang="en-US" sz="2800" dirty="0" err="1">
                <a:latin typeface="Times New Roman" panose="02020603050405020304" pitchFamily="18" charset="0"/>
                <a:cs typeface="Times New Roman" panose="02020603050405020304" pitchFamily="18" charset="0"/>
              </a:rPr>
              <a:t>lượng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nhỏ</a:t>
            </a:r>
            <a:endParaRPr lang="en-US" sz="2800" dirty="0">
              <a:latin typeface="Times New Roman" panose="02020603050405020304" pitchFamily="18" charset="0"/>
              <a:cs typeface="Times New Roman" panose="02020603050405020304" pitchFamily="18" charset="0"/>
            </a:endParaRPr>
          </a:p>
        </p:txBody>
      </p:sp>
      <p:sp>
        <p:nvSpPr>
          <p:cNvPr id="4" name="TextBox 3"/>
          <p:cNvSpPr txBox="1"/>
          <p:nvPr/>
        </p:nvSpPr>
        <p:spPr>
          <a:xfrm>
            <a:off x="190469" y="1369241"/>
            <a:ext cx="3479986" cy="523220"/>
          </a:xfrm>
          <a:prstGeom prst="rect">
            <a:avLst/>
          </a:prstGeom>
          <a:solidFill>
            <a:schemeClr val="accent1">
              <a:lumMod val="20000"/>
              <a:lumOff val="80000"/>
            </a:schemeClr>
          </a:solidFill>
        </p:spPr>
        <p:txBody>
          <a:bodyPr wrap="square" rtlCol="0">
            <a:spAutoFit/>
          </a:bodyPr>
          <a:lstStyle/>
          <a:p>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Số</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lượng</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nhân</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vật</a:t>
            </a:r>
            <a:r>
              <a:rPr lang="en-US" sz="2800" dirty="0">
                <a:latin typeface="Times New Roman" panose="02020603050405020304" pitchFamily="18" charset="0"/>
                <a:cs typeface="Times New Roman" panose="02020603050405020304" pitchFamily="18" charset="0"/>
              </a:rPr>
              <a:t> </a:t>
            </a:r>
            <a:r>
              <a:rPr lang="en-US" sz="2800" dirty="0" err="1">
                <a:latin typeface="Times New Roman" panose="02020603050405020304" pitchFamily="18" charset="0"/>
                <a:cs typeface="Times New Roman" panose="02020603050405020304" pitchFamily="18" charset="0"/>
              </a:rPr>
              <a:t>ít</a:t>
            </a:r>
            <a:r>
              <a:rPr lang="en-US" sz="2800" dirty="0">
                <a:latin typeface="Times New Roman" panose="02020603050405020304" pitchFamily="18" charset="0"/>
                <a:cs typeface="Times New Roman" panose="02020603050405020304" pitchFamily="18" charset="0"/>
              </a:rPr>
              <a:t>  </a:t>
            </a:r>
          </a:p>
        </p:txBody>
      </p:sp>
      <p:cxnSp>
        <p:nvCxnSpPr>
          <p:cNvPr id="7" name="Straight Arrow Connector 6"/>
          <p:cNvCxnSpPr>
            <a:cxnSpLocks/>
          </p:cNvCxnSpPr>
          <p:nvPr/>
        </p:nvCxnSpPr>
        <p:spPr>
          <a:xfrm flipH="1">
            <a:off x="339513" y="3148676"/>
            <a:ext cx="443529" cy="515227"/>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9" name="TextBox 8"/>
          <p:cNvSpPr txBox="1"/>
          <p:nvPr/>
        </p:nvSpPr>
        <p:spPr>
          <a:xfrm>
            <a:off x="109019" y="3663903"/>
            <a:ext cx="625082" cy="523220"/>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Bố</a:t>
            </a:r>
            <a:endParaRPr lang="en-US" sz="2800" b="1" dirty="0">
              <a:latin typeface="Times New Roman" panose="02020603050405020304" pitchFamily="18" charset="0"/>
              <a:cs typeface="Times New Roman" panose="02020603050405020304" pitchFamily="18" charset="0"/>
            </a:endParaRPr>
          </a:p>
        </p:txBody>
      </p:sp>
      <p:cxnSp>
        <p:nvCxnSpPr>
          <p:cNvPr id="11" name="Straight Arrow Connector 10"/>
          <p:cNvCxnSpPr>
            <a:cxnSpLocks/>
          </p:cNvCxnSpPr>
          <p:nvPr/>
        </p:nvCxnSpPr>
        <p:spPr>
          <a:xfrm>
            <a:off x="789465" y="3148676"/>
            <a:ext cx="124936" cy="515227"/>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717007" y="3650019"/>
            <a:ext cx="694246" cy="523220"/>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Mẹ</a:t>
            </a:r>
            <a:endParaRPr lang="en-US" sz="2800" b="1" dirty="0">
              <a:latin typeface="Times New Roman" panose="02020603050405020304" pitchFamily="18" charset="0"/>
              <a:cs typeface="Times New Roman" panose="02020603050405020304" pitchFamily="18" charset="0"/>
            </a:endParaRPr>
          </a:p>
        </p:txBody>
      </p:sp>
      <p:sp>
        <p:nvSpPr>
          <p:cNvPr id="17" name="TextBox 16"/>
          <p:cNvSpPr txBox="1"/>
          <p:nvPr/>
        </p:nvSpPr>
        <p:spPr>
          <a:xfrm>
            <a:off x="379916" y="2293116"/>
            <a:ext cx="1086501" cy="954107"/>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Gia</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đình</a:t>
            </a:r>
            <a:r>
              <a:rPr lang="en-US" sz="2800" b="1" dirty="0">
                <a:latin typeface="Times New Roman" panose="02020603050405020304" pitchFamily="18" charset="0"/>
                <a:cs typeface="Times New Roman" panose="02020603050405020304" pitchFamily="18" charset="0"/>
              </a:rPr>
              <a:t> </a:t>
            </a:r>
          </a:p>
        </p:txBody>
      </p:sp>
      <p:cxnSp>
        <p:nvCxnSpPr>
          <p:cNvPr id="19" name="Straight Arrow Connector 18"/>
          <p:cNvCxnSpPr>
            <a:cxnSpLocks/>
          </p:cNvCxnSpPr>
          <p:nvPr/>
        </p:nvCxnSpPr>
        <p:spPr>
          <a:xfrm flipH="1">
            <a:off x="773797" y="1892461"/>
            <a:ext cx="730064" cy="414144"/>
          </a:xfrm>
          <a:prstGeom prst="straightConnector1">
            <a:avLst/>
          </a:prstGeom>
          <a:ln w="57150">
            <a:solidFill>
              <a:srgbClr val="FF0000"/>
            </a:solidFill>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p:cNvCxnSpPr>
            <a:cxnSpLocks/>
          </p:cNvCxnSpPr>
          <p:nvPr/>
        </p:nvCxnSpPr>
        <p:spPr>
          <a:xfrm>
            <a:off x="1538675" y="1892461"/>
            <a:ext cx="695370" cy="454313"/>
          </a:xfrm>
          <a:prstGeom prst="straightConnector1">
            <a:avLst/>
          </a:prstGeom>
          <a:ln w="57150">
            <a:solidFill>
              <a:srgbClr val="FF0000"/>
            </a:solidFill>
            <a:tailEnd type="triangle"/>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878559" y="2346774"/>
            <a:ext cx="1182294" cy="954107"/>
          </a:xfrm>
          <a:prstGeom prst="rect">
            <a:avLst/>
          </a:prstGeom>
          <a:noFill/>
        </p:spPr>
        <p:txBody>
          <a:bodyPr wrap="square" rtlCol="0">
            <a:spAutoFit/>
          </a:bodyPr>
          <a:lstStyle/>
          <a:p>
            <a:r>
              <a:rPr lang="en-US" sz="2800" b="1" dirty="0" err="1">
                <a:latin typeface="Times New Roman" panose="02020603050405020304" pitchFamily="18" charset="0"/>
                <a:cs typeface="Times New Roman" panose="02020603050405020304" pitchFamily="18" charset="0"/>
              </a:rPr>
              <a:t>Bầy</a:t>
            </a:r>
            <a:r>
              <a:rPr lang="en-US" sz="2800" b="1" dirty="0">
                <a:latin typeface="Times New Roman" panose="02020603050405020304" pitchFamily="18" charset="0"/>
                <a:cs typeface="Times New Roman" panose="02020603050405020304" pitchFamily="18" charset="0"/>
              </a:rPr>
              <a:t> </a:t>
            </a:r>
            <a:r>
              <a:rPr lang="en-US" sz="2800" b="1" dirty="0" err="1">
                <a:latin typeface="Times New Roman" panose="02020603050405020304" pitchFamily="18" charset="0"/>
                <a:cs typeface="Times New Roman" panose="02020603050405020304" pitchFamily="18" charset="0"/>
              </a:rPr>
              <a:t>kiến</a:t>
            </a:r>
            <a:endParaRPr lang="en-US" sz="2800" b="1" dirty="0">
              <a:latin typeface="Times New Roman" panose="02020603050405020304" pitchFamily="18" charset="0"/>
              <a:cs typeface="Times New Roman" panose="02020603050405020304" pitchFamily="18" charset="0"/>
            </a:endParaRPr>
          </a:p>
        </p:txBody>
      </p:sp>
      <p:cxnSp>
        <p:nvCxnSpPr>
          <p:cNvPr id="27" name="Straight Arrow Connector 26"/>
          <p:cNvCxnSpPr>
            <a:cxnSpLocks/>
          </p:cNvCxnSpPr>
          <p:nvPr/>
        </p:nvCxnSpPr>
        <p:spPr>
          <a:xfrm>
            <a:off x="820416" y="3148676"/>
            <a:ext cx="886284" cy="515227"/>
          </a:xfrm>
          <a:prstGeom prst="straightConnector1">
            <a:avLst/>
          </a:prstGeom>
          <a:ln w="38100">
            <a:solidFill>
              <a:srgbClr val="00B050"/>
            </a:solidFill>
            <a:tailEnd type="triangle"/>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530748" y="3650019"/>
            <a:ext cx="1222843"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2 con </a:t>
            </a:r>
          </a:p>
        </p:txBody>
      </p:sp>
      <p:sp>
        <p:nvSpPr>
          <p:cNvPr id="55" name="TextBox 54"/>
          <p:cNvSpPr txBox="1"/>
          <p:nvPr/>
        </p:nvSpPr>
        <p:spPr>
          <a:xfrm>
            <a:off x="5101936" y="477234"/>
            <a:ext cx="4042063" cy="1200329"/>
          </a:xfrm>
          <a:prstGeom prst="rect">
            <a:avLst/>
          </a:prstGeom>
          <a:solidFill>
            <a:schemeClr val="accent4">
              <a:lumMod val="20000"/>
              <a:lumOff val="80000"/>
            </a:schemeClr>
          </a:solidFill>
        </p:spPr>
        <p:txBody>
          <a:bodyPr wrap="square" rtlCol="0">
            <a:spAutoFit/>
          </a:bodyPr>
          <a:lstStyle/>
          <a:p>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cốt</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truyện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đơn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giản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xung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quanh</a:t>
            </a:r>
            <a:r>
              <a:rPr lang="en-US" sz="2400" dirty="0">
                <a:latin typeface="Times New Roman" panose="02020603050405020304" pitchFamily="18" charset="0"/>
                <a:ea typeface="Calibri" panose="020F0502020204030204" pitchFamily="34" charset="0"/>
                <a:cs typeface="Times New Roman" panose="02020603050405020304" pitchFamily="18" charset="0"/>
              </a:rPr>
              <a:t> 1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tình</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huống</a:t>
            </a:r>
            <a:r>
              <a:rPr lang="en-US" sz="2400" dirty="0">
                <a:latin typeface="Times New Roman" panose="02020603050405020304" pitchFamily="18" charset="0"/>
                <a:ea typeface="Calibri" panose="020F0502020204030204" pitchFamily="34" charset="0"/>
                <a:cs typeface="Times New Roman" panose="02020603050405020304" pitchFamily="18" charset="0"/>
              </a:rPr>
              <a:t> : </a:t>
            </a:r>
            <a:r>
              <a:rPr lang="en-US" sz="2400" dirty="0" err="1">
                <a:latin typeface="Times New Roman" panose="02020603050405020304" pitchFamily="18" charset="0"/>
                <a:ea typeface="Calibri" panose="020F0502020204030204" pitchFamily="34" charset="0"/>
                <a:cs typeface="Times New Roman" panose="02020603050405020304" pitchFamily="18" charset="0"/>
              </a:rPr>
              <a:t>Bầy</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kiến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nổi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giận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tấn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công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gia</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đình</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endParaRPr lang="en-US" sz="2400" dirty="0">
              <a:latin typeface="Times New Roman" panose="02020603050405020304" pitchFamily="18" charset="0"/>
              <a:cs typeface="Times New Roman" panose="02020603050405020304" pitchFamily="18" charset="0"/>
            </a:endParaRPr>
          </a:p>
        </p:txBody>
      </p:sp>
      <p:sp>
        <p:nvSpPr>
          <p:cNvPr id="56" name="TextBox 55"/>
          <p:cNvSpPr txBox="1"/>
          <p:nvPr/>
        </p:nvSpPr>
        <p:spPr>
          <a:xfrm>
            <a:off x="5221208" y="1756084"/>
            <a:ext cx="3922792" cy="1569660"/>
          </a:xfrm>
          <a:prstGeom prst="rect">
            <a:avLst/>
          </a:prstGeom>
          <a:solidFill>
            <a:schemeClr val="accent4">
              <a:lumMod val="20000"/>
              <a:lumOff val="80000"/>
            </a:schemeClr>
          </a:solidFill>
        </p:spPr>
        <p:txBody>
          <a:bodyPr wrap="square" rtlCol="0">
            <a:spAutoFit/>
          </a:bodyPr>
          <a:lstStyle/>
          <a:p>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Các</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sự</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kiện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được</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tập</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trung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vào</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một</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biến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cố</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chính</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dồn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nén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mâu</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thuẫn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trong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thời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gian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ngắn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Trong</a:t>
            </a:r>
            <a:r>
              <a:rPr lang="en-US" sz="2400" dirty="0">
                <a:latin typeface="Times New Roman" panose="02020603050405020304" pitchFamily="18" charset="0"/>
                <a:ea typeface="Calibri" panose="020F0502020204030204" pitchFamily="34" charset="0"/>
                <a:cs typeface="Times New Roman" panose="02020603050405020304" pitchFamily="18" charset="0"/>
              </a:rPr>
              <a:t> 1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ngày</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đêm</a:t>
            </a:r>
            <a:endParaRPr lang="en-US" sz="2400" dirty="0">
              <a:latin typeface="Times New Roman" panose="02020603050405020304" pitchFamily="18" charset="0"/>
              <a:cs typeface="Times New Roman" panose="02020603050405020304" pitchFamily="18" charset="0"/>
            </a:endParaRPr>
          </a:p>
        </p:txBody>
      </p:sp>
      <p:sp>
        <p:nvSpPr>
          <p:cNvPr id="57" name="TextBox 56"/>
          <p:cNvSpPr txBox="1"/>
          <p:nvPr/>
        </p:nvSpPr>
        <p:spPr>
          <a:xfrm>
            <a:off x="2753591" y="3731438"/>
            <a:ext cx="6371476" cy="1366528"/>
          </a:xfrm>
          <a:prstGeom prst="rect">
            <a:avLst/>
          </a:prstGeom>
          <a:solidFill>
            <a:schemeClr val="accent4">
              <a:lumMod val="20000"/>
              <a:lumOff val="80000"/>
            </a:schemeClr>
          </a:solidFill>
        </p:spPr>
        <p:txBody>
          <a:bodyPr wrap="square" rtlCol="0">
            <a:spAutoFit/>
          </a:bodyPr>
          <a:lstStyle/>
          <a:p>
            <a:pPr algn="just">
              <a:lnSpc>
                <a:spcPct val="115000"/>
              </a:lnSpc>
              <a:spcAft>
                <a:spcPts val="800"/>
              </a:spcAft>
              <a:tabLst>
                <a:tab pos="90170" algn="l"/>
                <a:tab pos="180340" algn="l"/>
              </a:tabLst>
            </a:pP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Có</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thông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điệp</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của</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văn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bản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Tập</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trung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làm</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rõ</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một</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khía</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cạnh</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của</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đời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sống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Hiện</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tượng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phá</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rừng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khiến</a:t>
            </a:r>
            <a:r>
              <a:rPr lang="en-US" sz="2400" dirty="0">
                <a:latin typeface="Times New Roman" panose="02020603050405020304" pitchFamily="18" charset="0"/>
                <a:ea typeface="Calibri" panose="020F0502020204030204" pitchFamily="34" charset="0"/>
                <a:cs typeface="Times New Roman" panose="02020603050405020304" pitchFamily="18" charset="0"/>
              </a:rPr>
              <a:t> con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người</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chịu</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hậu</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quả</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nặng</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r>
              <a:rPr lang="en-US" sz="2400" dirty="0" err="1">
                <a:latin typeface="Times New Roman" panose="02020603050405020304" pitchFamily="18" charset="0"/>
                <a:ea typeface="Calibri" panose="020F0502020204030204" pitchFamily="34" charset="0"/>
                <a:cs typeface="Times New Roman" panose="02020603050405020304" pitchFamily="18" charset="0"/>
              </a:rPr>
              <a:t>nề</a:t>
            </a:r>
            <a:r>
              <a:rPr lang="en-US" sz="2400" dirty="0">
                <a:latin typeface="Times New Roman" panose="02020603050405020304" pitchFamily="18" charset="0"/>
                <a:ea typeface="Calibri" panose="020F0502020204030204" pitchFamily="34" charset="0"/>
                <a:cs typeface="Times New Roman" panose="02020603050405020304" pitchFamily="18" charset="0"/>
              </a:rPr>
              <a:t>) </a:t>
            </a:r>
            <a:endParaRPr lang="en-US" sz="24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20" name="Google Shape;109;p14"/>
          <p:cNvPicPr preferRelativeResize="0"/>
          <p:nvPr/>
        </p:nvPicPr>
        <p:blipFill rotWithShape="1">
          <a:blip r:embed="rId3">
            <a:alphaModFix/>
          </a:blip>
          <a:srcRect l="932" r="942"/>
          <a:stretch/>
        </p:blipFill>
        <p:spPr>
          <a:xfrm>
            <a:off x="3424043" y="501996"/>
            <a:ext cx="1641763" cy="1316044"/>
          </a:xfrm>
          <a:custGeom>
            <a:avLst/>
            <a:gdLst/>
            <a:ahLst/>
            <a:cxnLst/>
            <a:rect l="l" t="t" r="r" b="b"/>
            <a:pathLst>
              <a:path w="21061" h="21600" extrusionOk="0">
                <a:moveTo>
                  <a:pt x="21016" y="0"/>
                </a:moveTo>
                <a:cubicBezTo>
                  <a:pt x="21016" y="0"/>
                  <a:pt x="13076" y="1665"/>
                  <a:pt x="10033" y="5720"/>
                </a:cubicBezTo>
                <a:cubicBezTo>
                  <a:pt x="6991" y="9775"/>
                  <a:pt x="9992" y="14676"/>
                  <a:pt x="9992" y="14676"/>
                </a:cubicBezTo>
                <a:cubicBezTo>
                  <a:pt x="9992" y="14676"/>
                  <a:pt x="15513" y="16226"/>
                  <a:pt x="18557" y="12175"/>
                </a:cubicBezTo>
                <a:cubicBezTo>
                  <a:pt x="21600" y="8123"/>
                  <a:pt x="21016" y="0"/>
                  <a:pt x="21016" y="0"/>
                </a:cubicBezTo>
                <a:close/>
                <a:moveTo>
                  <a:pt x="4385" y="10816"/>
                </a:moveTo>
                <a:cubicBezTo>
                  <a:pt x="2245" y="10758"/>
                  <a:pt x="0" y="11508"/>
                  <a:pt x="0" y="11508"/>
                </a:cubicBezTo>
                <a:cubicBezTo>
                  <a:pt x="0" y="11508"/>
                  <a:pt x="1843" y="15299"/>
                  <a:pt x="4257" y="16319"/>
                </a:cubicBezTo>
                <a:cubicBezTo>
                  <a:pt x="6207" y="17143"/>
                  <a:pt x="7933" y="15908"/>
                  <a:pt x="8524" y="15404"/>
                </a:cubicBezTo>
                <a:lnTo>
                  <a:pt x="2629" y="12634"/>
                </a:lnTo>
                <a:lnTo>
                  <a:pt x="8734" y="14939"/>
                </a:lnTo>
                <a:cubicBezTo>
                  <a:pt x="8686" y="14185"/>
                  <a:pt x="8378" y="12037"/>
                  <a:pt x="6403" y="11203"/>
                </a:cubicBezTo>
                <a:cubicBezTo>
                  <a:pt x="5799" y="10948"/>
                  <a:pt x="5098" y="10835"/>
                  <a:pt x="4385" y="10816"/>
                </a:cubicBezTo>
                <a:close/>
                <a:moveTo>
                  <a:pt x="9515" y="15936"/>
                </a:moveTo>
                <a:cubicBezTo>
                  <a:pt x="9515" y="15936"/>
                  <a:pt x="6279" y="17665"/>
                  <a:pt x="6644" y="20887"/>
                </a:cubicBezTo>
                <a:cubicBezTo>
                  <a:pt x="6672" y="21128"/>
                  <a:pt x="6721" y="21365"/>
                  <a:pt x="6783" y="21600"/>
                </a:cubicBezTo>
                <a:lnTo>
                  <a:pt x="13391" y="21600"/>
                </a:lnTo>
                <a:cubicBezTo>
                  <a:pt x="13467" y="21105"/>
                  <a:pt x="13478" y="20600"/>
                  <a:pt x="13427" y="20101"/>
                </a:cubicBezTo>
                <a:cubicBezTo>
                  <a:pt x="13059" y="16877"/>
                  <a:pt x="9515" y="15936"/>
                  <a:pt x="9515" y="15936"/>
                </a:cubicBezTo>
                <a:close/>
              </a:path>
            </a:pathLst>
          </a:custGeom>
          <a:noFill/>
          <a:ln>
            <a:noFill/>
          </a:ln>
        </p:spPr>
      </p:pic>
    </p:spTree>
    <p:extLst>
      <p:ext uri="{BB962C8B-B14F-4D97-AF65-F5344CB8AC3E}">
        <p14:creationId xmlns:p14="http://schemas.microsoft.com/office/powerpoint/2010/main" val="577087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additive="base">
                                        <p:cTn id="12" dur="500" fill="hold"/>
                                        <p:tgtEl>
                                          <p:spTgt spid="3"/>
                                        </p:tgtEl>
                                        <p:attrNameLst>
                                          <p:attrName>ppt_x</p:attrName>
                                        </p:attrNameLst>
                                      </p:cBhvr>
                                      <p:tavLst>
                                        <p:tav tm="0">
                                          <p:val>
                                            <p:strVal val="#ppt_x"/>
                                          </p:val>
                                        </p:tav>
                                        <p:tav tm="100000">
                                          <p:val>
                                            <p:strVal val="#ppt_x"/>
                                          </p:val>
                                        </p:tav>
                                      </p:tavLst>
                                    </p:anim>
                                    <p:anim calcmode="lin" valueType="num">
                                      <p:cBhvr additive="base">
                                        <p:cTn id="13" dur="500" fill="hold"/>
                                        <p:tgtEl>
                                          <p:spTgt spid="3"/>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4"/>
                                        </p:tgtEl>
                                        <p:attrNameLst>
                                          <p:attrName>style.visibility</p:attrName>
                                        </p:attrNameLst>
                                      </p:cBhvr>
                                      <p:to>
                                        <p:strVal val="visible"/>
                                      </p:to>
                                    </p:set>
                                    <p:anim calcmode="lin" valueType="num">
                                      <p:cBhvr additive="base">
                                        <p:cTn id="18" dur="500" fill="hold"/>
                                        <p:tgtEl>
                                          <p:spTgt spid="4"/>
                                        </p:tgtEl>
                                        <p:attrNameLst>
                                          <p:attrName>ppt_x</p:attrName>
                                        </p:attrNameLst>
                                      </p:cBhvr>
                                      <p:tavLst>
                                        <p:tav tm="0">
                                          <p:val>
                                            <p:strVal val="#ppt_x"/>
                                          </p:val>
                                        </p:tav>
                                        <p:tav tm="100000">
                                          <p:val>
                                            <p:strVal val="#ppt_x"/>
                                          </p:val>
                                        </p:tav>
                                      </p:tavLst>
                                    </p:anim>
                                    <p:anim calcmode="lin" valueType="num">
                                      <p:cBhvr additive="base">
                                        <p:cTn id="19" dur="500" fill="hold"/>
                                        <p:tgtEl>
                                          <p:spTgt spid="4"/>
                                        </p:tgtEl>
                                        <p:attrNameLst>
                                          <p:attrName>ppt_y</p:attrName>
                                        </p:attrNameLst>
                                      </p:cBhvr>
                                      <p:tavLst>
                                        <p:tav tm="0">
                                          <p:val>
                                            <p:strVal val="1+#ppt_h/2"/>
                                          </p:val>
                                        </p:tav>
                                        <p:tav tm="100000">
                                          <p:val>
                                            <p:strVal val="#ppt_y"/>
                                          </p:val>
                                        </p:tav>
                                      </p:tavLst>
                                    </p:anim>
                                  </p:childTnLst>
                                </p:cTn>
                              </p:par>
                              <p:par>
                                <p:cTn id="20" presetID="2" presetClass="entr" presetSubtype="4" fill="hold" nodeType="withEffect">
                                  <p:stCondLst>
                                    <p:cond delay="0"/>
                                  </p:stCondLst>
                                  <p:childTnLst>
                                    <p:set>
                                      <p:cBhvr>
                                        <p:cTn id="21" dur="1" fill="hold">
                                          <p:stCondLst>
                                            <p:cond delay="0"/>
                                          </p:stCondLst>
                                        </p:cTn>
                                        <p:tgtEl>
                                          <p:spTgt spid="19"/>
                                        </p:tgtEl>
                                        <p:attrNameLst>
                                          <p:attrName>style.visibility</p:attrName>
                                        </p:attrNameLst>
                                      </p:cBhvr>
                                      <p:to>
                                        <p:strVal val="visible"/>
                                      </p:to>
                                    </p:set>
                                    <p:anim calcmode="lin" valueType="num">
                                      <p:cBhvr additive="base">
                                        <p:cTn id="22" dur="500" fill="hold"/>
                                        <p:tgtEl>
                                          <p:spTgt spid="19"/>
                                        </p:tgtEl>
                                        <p:attrNameLst>
                                          <p:attrName>ppt_x</p:attrName>
                                        </p:attrNameLst>
                                      </p:cBhvr>
                                      <p:tavLst>
                                        <p:tav tm="0">
                                          <p:val>
                                            <p:strVal val="#ppt_x"/>
                                          </p:val>
                                        </p:tav>
                                        <p:tav tm="100000">
                                          <p:val>
                                            <p:strVal val="#ppt_x"/>
                                          </p:val>
                                        </p:tav>
                                      </p:tavLst>
                                    </p:anim>
                                    <p:anim calcmode="lin" valueType="num">
                                      <p:cBhvr additive="base">
                                        <p:cTn id="23" dur="500" fill="hold"/>
                                        <p:tgtEl>
                                          <p:spTgt spid="19"/>
                                        </p:tgtEl>
                                        <p:attrNameLst>
                                          <p:attrName>ppt_y</p:attrName>
                                        </p:attrNameLst>
                                      </p:cBhvr>
                                      <p:tavLst>
                                        <p:tav tm="0">
                                          <p:val>
                                            <p:strVal val="1+#ppt_h/2"/>
                                          </p:val>
                                        </p:tav>
                                        <p:tav tm="100000">
                                          <p:val>
                                            <p:strVal val="#ppt_y"/>
                                          </p:val>
                                        </p:tav>
                                      </p:tavLst>
                                    </p:anim>
                                  </p:childTnLst>
                                </p:cTn>
                              </p:par>
                              <p:par>
                                <p:cTn id="24" presetID="2" presetClass="entr" presetSubtype="4" fill="hold" nodeType="withEffect">
                                  <p:stCondLst>
                                    <p:cond delay="0"/>
                                  </p:stCondLst>
                                  <p:childTnLst>
                                    <p:set>
                                      <p:cBhvr>
                                        <p:cTn id="25" dur="1" fill="hold">
                                          <p:stCondLst>
                                            <p:cond delay="0"/>
                                          </p:stCondLst>
                                        </p:cTn>
                                        <p:tgtEl>
                                          <p:spTgt spid="24"/>
                                        </p:tgtEl>
                                        <p:attrNameLst>
                                          <p:attrName>style.visibility</p:attrName>
                                        </p:attrNameLst>
                                      </p:cBhvr>
                                      <p:to>
                                        <p:strVal val="visible"/>
                                      </p:to>
                                    </p:set>
                                    <p:anim calcmode="lin" valueType="num">
                                      <p:cBhvr additive="base">
                                        <p:cTn id="26" dur="500" fill="hold"/>
                                        <p:tgtEl>
                                          <p:spTgt spid="24"/>
                                        </p:tgtEl>
                                        <p:attrNameLst>
                                          <p:attrName>ppt_x</p:attrName>
                                        </p:attrNameLst>
                                      </p:cBhvr>
                                      <p:tavLst>
                                        <p:tav tm="0">
                                          <p:val>
                                            <p:strVal val="#ppt_x"/>
                                          </p:val>
                                        </p:tav>
                                        <p:tav tm="100000">
                                          <p:val>
                                            <p:strVal val="#ppt_x"/>
                                          </p:val>
                                        </p:tav>
                                      </p:tavLst>
                                    </p:anim>
                                    <p:anim calcmode="lin" valueType="num">
                                      <p:cBhvr additive="base">
                                        <p:cTn id="27" dur="500" fill="hold"/>
                                        <p:tgtEl>
                                          <p:spTgt spid="24"/>
                                        </p:tgtEl>
                                        <p:attrNameLst>
                                          <p:attrName>ppt_y</p:attrName>
                                        </p:attrNameLst>
                                      </p:cBhvr>
                                      <p:tavLst>
                                        <p:tav tm="0">
                                          <p:val>
                                            <p:strVal val="1+#ppt_h/2"/>
                                          </p:val>
                                        </p:tav>
                                        <p:tav tm="100000">
                                          <p:val>
                                            <p:strVal val="#ppt_y"/>
                                          </p:val>
                                        </p:tav>
                                      </p:tavLst>
                                    </p:anim>
                                  </p:childTnLst>
                                </p:cTn>
                              </p:par>
                              <p:par>
                                <p:cTn id="28" presetID="10" presetClass="entr" presetSubtype="0" fill="hold" grpId="0" nodeType="withEffect">
                                  <p:stCondLst>
                                    <p:cond delay="0"/>
                                  </p:stCondLst>
                                  <p:childTnLst>
                                    <p:set>
                                      <p:cBhvr>
                                        <p:cTn id="29" dur="1" fill="hold">
                                          <p:stCondLst>
                                            <p:cond delay="0"/>
                                          </p:stCondLst>
                                        </p:cTn>
                                        <p:tgtEl>
                                          <p:spTgt spid="17"/>
                                        </p:tgtEl>
                                        <p:attrNameLst>
                                          <p:attrName>style.visibility</p:attrName>
                                        </p:attrNameLst>
                                      </p:cBhvr>
                                      <p:to>
                                        <p:strVal val="visible"/>
                                      </p:to>
                                    </p:set>
                                    <p:animEffect transition="in" filter="fade">
                                      <p:cBhvr>
                                        <p:cTn id="30" dur="500"/>
                                        <p:tgtEl>
                                          <p:spTgt spid="17"/>
                                        </p:tgtEl>
                                      </p:cBhvr>
                                    </p:animEffect>
                                  </p:childTnLst>
                                </p:cTn>
                              </p:par>
                              <p:par>
                                <p:cTn id="31" presetID="10" presetClass="entr" presetSubtype="0" fill="hold" grpId="0" nodeType="withEffect">
                                  <p:stCondLst>
                                    <p:cond delay="0"/>
                                  </p:stCondLst>
                                  <p:childTnLst>
                                    <p:set>
                                      <p:cBhvr>
                                        <p:cTn id="32" dur="1" fill="hold">
                                          <p:stCondLst>
                                            <p:cond delay="0"/>
                                          </p:stCondLst>
                                        </p:cTn>
                                        <p:tgtEl>
                                          <p:spTgt spid="25"/>
                                        </p:tgtEl>
                                        <p:attrNameLst>
                                          <p:attrName>style.visibility</p:attrName>
                                        </p:attrNameLst>
                                      </p:cBhvr>
                                      <p:to>
                                        <p:strVal val="visible"/>
                                      </p:to>
                                    </p:set>
                                    <p:animEffect transition="in" filter="fade">
                                      <p:cBhvr>
                                        <p:cTn id="33" dur="500"/>
                                        <p:tgtEl>
                                          <p:spTgt spid="25"/>
                                        </p:tgtEl>
                                      </p:cBhvr>
                                    </p:animEffect>
                                  </p:childTnLst>
                                </p:cTn>
                              </p:par>
                              <p:par>
                                <p:cTn id="34" presetID="42" presetClass="entr" presetSubtype="0" fill="hold" nodeType="withEffect">
                                  <p:stCondLst>
                                    <p:cond delay="0"/>
                                  </p:stCondLst>
                                  <p:childTnLst>
                                    <p:set>
                                      <p:cBhvr>
                                        <p:cTn id="35" dur="1" fill="hold">
                                          <p:stCondLst>
                                            <p:cond delay="0"/>
                                          </p:stCondLst>
                                        </p:cTn>
                                        <p:tgtEl>
                                          <p:spTgt spid="7"/>
                                        </p:tgtEl>
                                        <p:attrNameLst>
                                          <p:attrName>style.visibility</p:attrName>
                                        </p:attrNameLst>
                                      </p:cBhvr>
                                      <p:to>
                                        <p:strVal val="visible"/>
                                      </p:to>
                                    </p:set>
                                    <p:animEffect transition="in" filter="fade">
                                      <p:cBhvr>
                                        <p:cTn id="36" dur="1000"/>
                                        <p:tgtEl>
                                          <p:spTgt spid="7"/>
                                        </p:tgtEl>
                                      </p:cBhvr>
                                    </p:animEffect>
                                    <p:anim calcmode="lin" valueType="num">
                                      <p:cBhvr>
                                        <p:cTn id="37" dur="1000" fill="hold"/>
                                        <p:tgtEl>
                                          <p:spTgt spid="7"/>
                                        </p:tgtEl>
                                        <p:attrNameLst>
                                          <p:attrName>ppt_x</p:attrName>
                                        </p:attrNameLst>
                                      </p:cBhvr>
                                      <p:tavLst>
                                        <p:tav tm="0">
                                          <p:val>
                                            <p:strVal val="#ppt_x"/>
                                          </p:val>
                                        </p:tav>
                                        <p:tav tm="100000">
                                          <p:val>
                                            <p:strVal val="#ppt_x"/>
                                          </p:val>
                                        </p:tav>
                                      </p:tavLst>
                                    </p:anim>
                                    <p:anim calcmode="lin" valueType="num">
                                      <p:cBhvr>
                                        <p:cTn id="38" dur="1000" fill="hold"/>
                                        <p:tgtEl>
                                          <p:spTgt spid="7"/>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11"/>
                                        </p:tgtEl>
                                        <p:attrNameLst>
                                          <p:attrName>style.visibility</p:attrName>
                                        </p:attrNameLst>
                                      </p:cBhvr>
                                      <p:to>
                                        <p:strVal val="visible"/>
                                      </p:to>
                                    </p:set>
                                    <p:animEffect transition="in" filter="fade">
                                      <p:cBhvr>
                                        <p:cTn id="41" dur="1000"/>
                                        <p:tgtEl>
                                          <p:spTgt spid="11"/>
                                        </p:tgtEl>
                                      </p:cBhvr>
                                    </p:animEffect>
                                    <p:anim calcmode="lin" valueType="num">
                                      <p:cBhvr>
                                        <p:cTn id="42" dur="1000" fill="hold"/>
                                        <p:tgtEl>
                                          <p:spTgt spid="11"/>
                                        </p:tgtEl>
                                        <p:attrNameLst>
                                          <p:attrName>ppt_x</p:attrName>
                                        </p:attrNameLst>
                                      </p:cBhvr>
                                      <p:tavLst>
                                        <p:tav tm="0">
                                          <p:val>
                                            <p:strVal val="#ppt_x"/>
                                          </p:val>
                                        </p:tav>
                                        <p:tav tm="100000">
                                          <p:val>
                                            <p:strVal val="#ppt_x"/>
                                          </p:val>
                                        </p:tav>
                                      </p:tavLst>
                                    </p:anim>
                                    <p:anim calcmode="lin" valueType="num">
                                      <p:cBhvr>
                                        <p:cTn id="43" dur="1000" fill="hold"/>
                                        <p:tgtEl>
                                          <p:spTgt spid="11"/>
                                        </p:tgtEl>
                                        <p:attrNameLst>
                                          <p:attrName>ppt_y</p:attrName>
                                        </p:attrNameLst>
                                      </p:cBhvr>
                                      <p:tavLst>
                                        <p:tav tm="0">
                                          <p:val>
                                            <p:strVal val="#ppt_y+.1"/>
                                          </p:val>
                                        </p:tav>
                                        <p:tav tm="100000">
                                          <p:val>
                                            <p:strVal val="#ppt_y"/>
                                          </p:val>
                                        </p:tav>
                                      </p:tavLst>
                                    </p:anim>
                                  </p:childTnLst>
                                </p:cTn>
                              </p:par>
                              <p:par>
                                <p:cTn id="44" presetID="42" presetClass="entr" presetSubtype="0" fill="hold" nodeType="withEffect">
                                  <p:stCondLst>
                                    <p:cond delay="0"/>
                                  </p:stCondLst>
                                  <p:childTnLst>
                                    <p:set>
                                      <p:cBhvr>
                                        <p:cTn id="45" dur="1" fill="hold">
                                          <p:stCondLst>
                                            <p:cond delay="0"/>
                                          </p:stCondLst>
                                        </p:cTn>
                                        <p:tgtEl>
                                          <p:spTgt spid="27"/>
                                        </p:tgtEl>
                                        <p:attrNameLst>
                                          <p:attrName>style.visibility</p:attrName>
                                        </p:attrNameLst>
                                      </p:cBhvr>
                                      <p:to>
                                        <p:strVal val="visible"/>
                                      </p:to>
                                    </p:set>
                                    <p:animEffect transition="in" filter="fade">
                                      <p:cBhvr>
                                        <p:cTn id="46" dur="1000"/>
                                        <p:tgtEl>
                                          <p:spTgt spid="27"/>
                                        </p:tgtEl>
                                      </p:cBhvr>
                                    </p:animEffect>
                                    <p:anim calcmode="lin" valueType="num">
                                      <p:cBhvr>
                                        <p:cTn id="47" dur="1000" fill="hold"/>
                                        <p:tgtEl>
                                          <p:spTgt spid="27"/>
                                        </p:tgtEl>
                                        <p:attrNameLst>
                                          <p:attrName>ppt_x</p:attrName>
                                        </p:attrNameLst>
                                      </p:cBhvr>
                                      <p:tavLst>
                                        <p:tav tm="0">
                                          <p:val>
                                            <p:strVal val="#ppt_x"/>
                                          </p:val>
                                        </p:tav>
                                        <p:tav tm="100000">
                                          <p:val>
                                            <p:strVal val="#ppt_x"/>
                                          </p:val>
                                        </p:tav>
                                      </p:tavLst>
                                    </p:anim>
                                    <p:anim calcmode="lin" valueType="num">
                                      <p:cBhvr>
                                        <p:cTn id="48" dur="1000" fill="hold"/>
                                        <p:tgtEl>
                                          <p:spTgt spid="27"/>
                                        </p:tgtEl>
                                        <p:attrNameLst>
                                          <p:attrName>ppt_y</p:attrName>
                                        </p:attrNameLst>
                                      </p:cBhvr>
                                      <p:tavLst>
                                        <p:tav tm="0">
                                          <p:val>
                                            <p:strVal val="#ppt_y+.1"/>
                                          </p:val>
                                        </p:tav>
                                        <p:tav tm="100000">
                                          <p:val>
                                            <p:strVal val="#ppt_y"/>
                                          </p:val>
                                        </p:tav>
                                      </p:tavLst>
                                    </p:anim>
                                  </p:childTnLst>
                                </p:cTn>
                              </p:par>
                              <p:par>
                                <p:cTn id="49" presetID="16" presetClass="entr" presetSubtype="21" fill="hold" grpId="0" nodeType="with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barn(inVertical)">
                                      <p:cBhvr>
                                        <p:cTn id="51" dur="500"/>
                                        <p:tgtEl>
                                          <p:spTgt spid="9"/>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12"/>
                                        </p:tgtEl>
                                        <p:attrNameLst>
                                          <p:attrName>style.visibility</p:attrName>
                                        </p:attrNameLst>
                                      </p:cBhvr>
                                      <p:to>
                                        <p:strVal val="visible"/>
                                      </p:to>
                                    </p:set>
                                    <p:animEffect transition="in" filter="barn(inVertical)">
                                      <p:cBhvr>
                                        <p:cTn id="54" dur="500"/>
                                        <p:tgtEl>
                                          <p:spTgt spid="12"/>
                                        </p:tgtEl>
                                      </p:cBhvr>
                                    </p:animEffect>
                                  </p:childTnLst>
                                </p:cTn>
                              </p:par>
                              <p:par>
                                <p:cTn id="55" presetID="16" presetClass="entr" presetSubtype="21" fill="hold" nodeType="withEffect">
                                  <p:stCondLst>
                                    <p:cond delay="0"/>
                                  </p:stCondLst>
                                  <p:childTnLst>
                                    <p:set>
                                      <p:cBhvr>
                                        <p:cTn id="56" dur="1" fill="hold">
                                          <p:stCondLst>
                                            <p:cond delay="0"/>
                                          </p:stCondLst>
                                        </p:cTn>
                                        <p:tgtEl>
                                          <p:spTgt spid="30">
                                            <p:txEl>
                                              <p:pRg st="0" end="0"/>
                                            </p:txEl>
                                          </p:spTgt>
                                        </p:tgtEl>
                                        <p:attrNameLst>
                                          <p:attrName>style.visibility</p:attrName>
                                        </p:attrNameLst>
                                      </p:cBhvr>
                                      <p:to>
                                        <p:strVal val="visible"/>
                                      </p:to>
                                    </p:set>
                                    <p:animEffect transition="in" filter="barn(inVertical)">
                                      <p:cBhvr>
                                        <p:cTn id="57" dur="500"/>
                                        <p:tgtEl>
                                          <p:spTgt spid="30">
                                            <p:txEl>
                                              <p:pRg st="0" end="0"/>
                                            </p:txEl>
                                          </p:spTgt>
                                        </p:tgtEl>
                                      </p:cBhvr>
                                    </p:animEffect>
                                  </p:childTnLst>
                                </p:cTn>
                              </p:par>
                            </p:childTnLst>
                          </p:cTn>
                        </p:par>
                      </p:childTnLst>
                    </p:cTn>
                  </p:par>
                  <p:par>
                    <p:cTn id="58" fill="hold">
                      <p:stCondLst>
                        <p:cond delay="indefinite"/>
                      </p:stCondLst>
                      <p:childTnLst>
                        <p:par>
                          <p:cTn id="59" fill="hold">
                            <p:stCondLst>
                              <p:cond delay="0"/>
                            </p:stCondLst>
                            <p:childTnLst>
                              <p:par>
                                <p:cTn id="60" presetID="31" presetClass="entr" presetSubtype="0" fill="hold" grpId="0" nodeType="clickEffect">
                                  <p:stCondLst>
                                    <p:cond delay="0"/>
                                  </p:stCondLst>
                                  <p:childTnLst>
                                    <p:set>
                                      <p:cBhvr>
                                        <p:cTn id="61" dur="1" fill="hold">
                                          <p:stCondLst>
                                            <p:cond delay="0"/>
                                          </p:stCondLst>
                                        </p:cTn>
                                        <p:tgtEl>
                                          <p:spTgt spid="55"/>
                                        </p:tgtEl>
                                        <p:attrNameLst>
                                          <p:attrName>style.visibility</p:attrName>
                                        </p:attrNameLst>
                                      </p:cBhvr>
                                      <p:to>
                                        <p:strVal val="visible"/>
                                      </p:to>
                                    </p:set>
                                    <p:anim calcmode="lin" valueType="num">
                                      <p:cBhvr>
                                        <p:cTn id="62" dur="1000" fill="hold"/>
                                        <p:tgtEl>
                                          <p:spTgt spid="55"/>
                                        </p:tgtEl>
                                        <p:attrNameLst>
                                          <p:attrName>ppt_w</p:attrName>
                                        </p:attrNameLst>
                                      </p:cBhvr>
                                      <p:tavLst>
                                        <p:tav tm="0">
                                          <p:val>
                                            <p:fltVal val="0"/>
                                          </p:val>
                                        </p:tav>
                                        <p:tav tm="100000">
                                          <p:val>
                                            <p:strVal val="#ppt_w"/>
                                          </p:val>
                                        </p:tav>
                                      </p:tavLst>
                                    </p:anim>
                                    <p:anim calcmode="lin" valueType="num">
                                      <p:cBhvr>
                                        <p:cTn id="63" dur="1000" fill="hold"/>
                                        <p:tgtEl>
                                          <p:spTgt spid="55"/>
                                        </p:tgtEl>
                                        <p:attrNameLst>
                                          <p:attrName>ppt_h</p:attrName>
                                        </p:attrNameLst>
                                      </p:cBhvr>
                                      <p:tavLst>
                                        <p:tav tm="0">
                                          <p:val>
                                            <p:fltVal val="0"/>
                                          </p:val>
                                        </p:tav>
                                        <p:tav tm="100000">
                                          <p:val>
                                            <p:strVal val="#ppt_h"/>
                                          </p:val>
                                        </p:tav>
                                      </p:tavLst>
                                    </p:anim>
                                    <p:anim calcmode="lin" valueType="num">
                                      <p:cBhvr>
                                        <p:cTn id="64" dur="1000" fill="hold"/>
                                        <p:tgtEl>
                                          <p:spTgt spid="55"/>
                                        </p:tgtEl>
                                        <p:attrNameLst>
                                          <p:attrName>style.rotation</p:attrName>
                                        </p:attrNameLst>
                                      </p:cBhvr>
                                      <p:tavLst>
                                        <p:tav tm="0">
                                          <p:val>
                                            <p:fltVal val="90"/>
                                          </p:val>
                                        </p:tav>
                                        <p:tav tm="100000">
                                          <p:val>
                                            <p:fltVal val="0"/>
                                          </p:val>
                                        </p:tav>
                                      </p:tavLst>
                                    </p:anim>
                                    <p:animEffect transition="in" filter="fade">
                                      <p:cBhvr>
                                        <p:cTn id="65" dur="1000"/>
                                        <p:tgtEl>
                                          <p:spTgt spid="55"/>
                                        </p:tgtEl>
                                      </p:cBhvr>
                                    </p:animEffect>
                                  </p:childTnLst>
                                </p:cTn>
                              </p:par>
                            </p:childTnLst>
                          </p:cTn>
                        </p:par>
                      </p:childTnLst>
                    </p:cTn>
                  </p:par>
                  <p:par>
                    <p:cTn id="66" fill="hold">
                      <p:stCondLst>
                        <p:cond delay="indefinite"/>
                      </p:stCondLst>
                      <p:childTnLst>
                        <p:par>
                          <p:cTn id="67" fill="hold">
                            <p:stCondLst>
                              <p:cond delay="0"/>
                            </p:stCondLst>
                            <p:childTnLst>
                              <p:par>
                                <p:cTn id="68" presetID="14" presetClass="entr" presetSubtype="10" fill="hold" grpId="0" nodeType="clickEffect">
                                  <p:stCondLst>
                                    <p:cond delay="0"/>
                                  </p:stCondLst>
                                  <p:childTnLst>
                                    <p:set>
                                      <p:cBhvr>
                                        <p:cTn id="69" dur="1" fill="hold">
                                          <p:stCondLst>
                                            <p:cond delay="0"/>
                                          </p:stCondLst>
                                        </p:cTn>
                                        <p:tgtEl>
                                          <p:spTgt spid="56"/>
                                        </p:tgtEl>
                                        <p:attrNameLst>
                                          <p:attrName>style.visibility</p:attrName>
                                        </p:attrNameLst>
                                      </p:cBhvr>
                                      <p:to>
                                        <p:strVal val="visible"/>
                                      </p:to>
                                    </p:set>
                                    <p:animEffect transition="in" filter="randombar(horizontal)">
                                      <p:cBhvr>
                                        <p:cTn id="70" dur="500"/>
                                        <p:tgtEl>
                                          <p:spTgt spid="56"/>
                                        </p:tgtEl>
                                      </p:cBhvr>
                                    </p:animEffect>
                                  </p:childTnLst>
                                </p:cTn>
                              </p:par>
                            </p:childTnLst>
                          </p:cTn>
                        </p:par>
                      </p:childTnLst>
                    </p:cTn>
                  </p:par>
                  <p:par>
                    <p:cTn id="71" fill="hold">
                      <p:stCondLst>
                        <p:cond delay="indefinite"/>
                      </p:stCondLst>
                      <p:childTnLst>
                        <p:par>
                          <p:cTn id="72" fill="hold">
                            <p:stCondLst>
                              <p:cond delay="0"/>
                            </p:stCondLst>
                            <p:childTnLst>
                              <p:par>
                                <p:cTn id="73" presetID="6" presetClass="entr" presetSubtype="16" fill="hold" grpId="0" nodeType="clickEffect">
                                  <p:stCondLst>
                                    <p:cond delay="0"/>
                                  </p:stCondLst>
                                  <p:childTnLst>
                                    <p:set>
                                      <p:cBhvr>
                                        <p:cTn id="74" dur="1" fill="hold">
                                          <p:stCondLst>
                                            <p:cond delay="0"/>
                                          </p:stCondLst>
                                        </p:cTn>
                                        <p:tgtEl>
                                          <p:spTgt spid="57"/>
                                        </p:tgtEl>
                                        <p:attrNameLst>
                                          <p:attrName>style.visibility</p:attrName>
                                        </p:attrNameLst>
                                      </p:cBhvr>
                                      <p:to>
                                        <p:strVal val="visible"/>
                                      </p:to>
                                    </p:set>
                                    <p:animEffect transition="in" filter="circle(in)">
                                      <p:cBhvr>
                                        <p:cTn id="75" dur="20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animBg="1"/>
      <p:bldP spid="4" grpId="0"/>
      <p:bldP spid="9" grpId="0"/>
      <p:bldP spid="12" grpId="0"/>
      <p:bldP spid="17" grpId="0"/>
      <p:bldP spid="25" grpId="0"/>
      <p:bldP spid="55" grpId="0"/>
      <p:bldP spid="56" grpId="0"/>
      <p:bldP spid="57"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11</a:t>
            </a:fld>
            <a:endParaRPr lang="en-GB"/>
          </a:p>
        </p:txBody>
      </p:sp>
      <p:sp>
        <p:nvSpPr>
          <p:cNvPr id="5" name="Cloud 4"/>
          <p:cNvSpPr/>
          <p:nvPr/>
        </p:nvSpPr>
        <p:spPr>
          <a:xfrm>
            <a:off x="717395" y="840059"/>
            <a:ext cx="7709210" cy="2297151"/>
          </a:xfrm>
          <a:prstGeom prst="cloud">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15000"/>
              </a:lnSpc>
              <a:spcAft>
                <a:spcPts val="800"/>
              </a:spcAft>
              <a:tabLst>
                <a:tab pos="90170" algn="l"/>
                <a:tab pos="180340" algn="l"/>
              </a:tabLst>
            </a:pP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Câu</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chuyện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được</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kể</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từ</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ngôi</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kể</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nào</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Điểm</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nhìn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từ</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ai</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Tác</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dụng</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của</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viêc</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chọn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ngôi</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kể</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và</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điểm</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nhìn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trong</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văn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err="1">
                <a:solidFill>
                  <a:srgbClr val="000000"/>
                </a:solidFill>
                <a:latin typeface="Arial" panose="020B0604020202020204" pitchFamily="34" charset="0"/>
                <a:ea typeface="Calibri" panose="020F0502020204030204" pitchFamily="34" charset="0"/>
                <a:cs typeface="Arial" panose="020B0604020202020204" pitchFamily="34" charset="0"/>
              </a:rPr>
              <a:t>bản</a:t>
            </a:r>
            <a:r>
              <a:rPr lang="en-US" sz="2400" i="1">
                <a:solidFill>
                  <a:srgbClr val="000000"/>
                </a:solidFill>
                <a:latin typeface="Arial" panose="020B0604020202020204" pitchFamily="34" charset="0"/>
                <a:ea typeface="Calibri" panose="020F0502020204030204" pitchFamily="34" charset="0"/>
                <a:cs typeface="Arial" panose="020B0604020202020204" pitchFamily="34" charset="0"/>
              </a:rPr>
              <a:t>?</a:t>
            </a:r>
            <a:endParaRPr lang="en-US" sz="2400"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5184717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Effect transition="in" filter="fade">
                                      <p:cBhvr>
                                        <p:cTn id="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51B148"/>
        </a:solidFill>
        <a:effectLst/>
      </p:bgPr>
    </p:bg>
    <p:spTree>
      <p:nvGrpSpPr>
        <p:cNvPr id="1" name="Shape 155"/>
        <p:cNvGrpSpPr/>
        <p:nvPr/>
      </p:nvGrpSpPr>
      <p:grpSpPr>
        <a:xfrm>
          <a:off x="0" y="0"/>
          <a:ext cx="0" cy="0"/>
          <a:chOff x="0" y="0"/>
          <a:chExt cx="0" cy="0"/>
        </a:xfrm>
      </p:grpSpPr>
      <p:sp>
        <p:nvSpPr>
          <p:cNvPr id="158" name="Google Shape;158;p20"/>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FFFFFF"/>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12</a:t>
            </a:fld>
            <a:endParaRPr kumimoji="0" sz="1300" b="0" i="0" u="none" strike="noStrike" kern="0" cap="none" spc="0" normalizeH="0" baseline="0" noProof="0">
              <a:ln>
                <a:noFill/>
              </a:ln>
              <a:solidFill>
                <a:srgbClr val="FFFFFF"/>
              </a:solidFill>
              <a:effectLst/>
              <a:uLnTx/>
              <a:uFillTx/>
              <a:latin typeface="Dosis Light"/>
              <a:sym typeface="Dosis Light"/>
            </a:endParaRPr>
          </a:p>
        </p:txBody>
      </p:sp>
      <p:sp>
        <p:nvSpPr>
          <p:cNvPr id="162" name="Google Shape;162;p20"/>
          <p:cNvSpPr/>
          <p:nvPr/>
        </p:nvSpPr>
        <p:spPr>
          <a:xfrm>
            <a:off x="1892190" y="1312248"/>
            <a:ext cx="1417580" cy="800768"/>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9BCF6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63" name="Google Shape;163;p20"/>
          <p:cNvGrpSpPr/>
          <p:nvPr/>
        </p:nvGrpSpPr>
        <p:grpSpPr>
          <a:xfrm>
            <a:off x="605876" y="3166878"/>
            <a:ext cx="1128571" cy="1471014"/>
            <a:chOff x="2624850" y="4296000"/>
            <a:chExt cx="380400" cy="495825"/>
          </a:xfrm>
        </p:grpSpPr>
        <p:sp>
          <p:nvSpPr>
            <p:cNvPr id="164" name="Google Shape;164;p20"/>
            <p:cNvSpPr/>
            <p:nvPr/>
          </p:nvSpPr>
          <p:spPr>
            <a:xfrm>
              <a:off x="2845875" y="4296000"/>
              <a:ext cx="126425" cy="125800"/>
            </a:xfrm>
            <a:custGeom>
              <a:avLst/>
              <a:gdLst/>
              <a:ahLst/>
              <a:cxnLst/>
              <a:rect l="l" t="t" r="r" b="b"/>
              <a:pathLst>
                <a:path w="5057" h="5032" extrusionOk="0">
                  <a:moveTo>
                    <a:pt x="4812" y="1"/>
                  </a:moveTo>
                  <a:lnTo>
                    <a:pt x="4372" y="74"/>
                  </a:lnTo>
                  <a:lnTo>
                    <a:pt x="3762" y="196"/>
                  </a:lnTo>
                  <a:lnTo>
                    <a:pt x="3053" y="392"/>
                  </a:lnTo>
                  <a:lnTo>
                    <a:pt x="2321" y="636"/>
                  </a:lnTo>
                  <a:lnTo>
                    <a:pt x="1612" y="929"/>
                  </a:lnTo>
                  <a:lnTo>
                    <a:pt x="1295" y="1075"/>
                  </a:lnTo>
                  <a:lnTo>
                    <a:pt x="1026" y="1222"/>
                  </a:lnTo>
                  <a:lnTo>
                    <a:pt x="782" y="1368"/>
                  </a:lnTo>
                  <a:lnTo>
                    <a:pt x="611" y="1515"/>
                  </a:lnTo>
                  <a:lnTo>
                    <a:pt x="489" y="1662"/>
                  </a:lnTo>
                  <a:lnTo>
                    <a:pt x="367" y="1808"/>
                  </a:lnTo>
                  <a:lnTo>
                    <a:pt x="269" y="1979"/>
                  </a:lnTo>
                  <a:lnTo>
                    <a:pt x="172" y="2150"/>
                  </a:lnTo>
                  <a:lnTo>
                    <a:pt x="123" y="2321"/>
                  </a:lnTo>
                  <a:lnTo>
                    <a:pt x="74" y="2492"/>
                  </a:lnTo>
                  <a:lnTo>
                    <a:pt x="25" y="2687"/>
                  </a:lnTo>
                  <a:lnTo>
                    <a:pt x="1" y="2858"/>
                  </a:lnTo>
                  <a:lnTo>
                    <a:pt x="1" y="3054"/>
                  </a:lnTo>
                  <a:lnTo>
                    <a:pt x="25" y="3225"/>
                  </a:lnTo>
                  <a:lnTo>
                    <a:pt x="49" y="3420"/>
                  </a:lnTo>
                  <a:lnTo>
                    <a:pt x="98" y="3591"/>
                  </a:lnTo>
                  <a:lnTo>
                    <a:pt x="172" y="3762"/>
                  </a:lnTo>
                  <a:lnTo>
                    <a:pt x="245" y="3933"/>
                  </a:lnTo>
                  <a:lnTo>
                    <a:pt x="342" y="4104"/>
                  </a:lnTo>
                  <a:lnTo>
                    <a:pt x="440" y="4250"/>
                  </a:lnTo>
                  <a:lnTo>
                    <a:pt x="2638" y="2052"/>
                  </a:lnTo>
                  <a:lnTo>
                    <a:pt x="2736" y="2003"/>
                  </a:lnTo>
                  <a:lnTo>
                    <a:pt x="2809" y="1979"/>
                  </a:lnTo>
                  <a:lnTo>
                    <a:pt x="2907" y="2003"/>
                  </a:lnTo>
                  <a:lnTo>
                    <a:pt x="2980" y="2052"/>
                  </a:lnTo>
                  <a:lnTo>
                    <a:pt x="3029" y="2126"/>
                  </a:lnTo>
                  <a:lnTo>
                    <a:pt x="3053" y="2223"/>
                  </a:lnTo>
                  <a:lnTo>
                    <a:pt x="3029" y="2321"/>
                  </a:lnTo>
                  <a:lnTo>
                    <a:pt x="2980" y="2394"/>
                  </a:lnTo>
                  <a:lnTo>
                    <a:pt x="782" y="4592"/>
                  </a:lnTo>
                  <a:lnTo>
                    <a:pt x="953" y="4690"/>
                  </a:lnTo>
                  <a:lnTo>
                    <a:pt x="1100" y="4788"/>
                  </a:lnTo>
                  <a:lnTo>
                    <a:pt x="1271" y="4885"/>
                  </a:lnTo>
                  <a:lnTo>
                    <a:pt x="1466" y="4934"/>
                  </a:lnTo>
                  <a:lnTo>
                    <a:pt x="1637" y="4983"/>
                  </a:lnTo>
                  <a:lnTo>
                    <a:pt x="1808" y="5008"/>
                  </a:lnTo>
                  <a:lnTo>
                    <a:pt x="2003" y="5032"/>
                  </a:lnTo>
                  <a:lnTo>
                    <a:pt x="2174" y="5032"/>
                  </a:lnTo>
                  <a:lnTo>
                    <a:pt x="2370" y="5008"/>
                  </a:lnTo>
                  <a:lnTo>
                    <a:pt x="2541" y="4983"/>
                  </a:lnTo>
                  <a:lnTo>
                    <a:pt x="2712" y="4934"/>
                  </a:lnTo>
                  <a:lnTo>
                    <a:pt x="2907" y="4861"/>
                  </a:lnTo>
                  <a:lnTo>
                    <a:pt x="3053" y="4788"/>
                  </a:lnTo>
                  <a:lnTo>
                    <a:pt x="3224" y="4690"/>
                  </a:lnTo>
                  <a:lnTo>
                    <a:pt x="3371" y="4568"/>
                  </a:lnTo>
                  <a:lnTo>
                    <a:pt x="3517" y="4421"/>
                  </a:lnTo>
                  <a:lnTo>
                    <a:pt x="3664" y="4250"/>
                  </a:lnTo>
                  <a:lnTo>
                    <a:pt x="3835" y="4006"/>
                  </a:lnTo>
                  <a:lnTo>
                    <a:pt x="3981" y="3738"/>
                  </a:lnTo>
                  <a:lnTo>
                    <a:pt x="4128" y="3420"/>
                  </a:lnTo>
                  <a:lnTo>
                    <a:pt x="4397" y="2736"/>
                  </a:lnTo>
                  <a:lnTo>
                    <a:pt x="4641" y="1979"/>
                  </a:lnTo>
                  <a:lnTo>
                    <a:pt x="4836" y="1271"/>
                  </a:lnTo>
                  <a:lnTo>
                    <a:pt x="4983" y="660"/>
                  </a:lnTo>
                  <a:lnTo>
                    <a:pt x="5032" y="221"/>
                  </a:lnTo>
                  <a:lnTo>
                    <a:pt x="5056" y="98"/>
                  </a:lnTo>
                  <a:lnTo>
                    <a:pt x="5032" y="25"/>
                  </a:lnTo>
                  <a:lnTo>
                    <a:pt x="4958" y="1"/>
                  </a:lnTo>
                  <a:close/>
                </a:path>
              </a:pathLst>
            </a:custGeom>
            <a:solidFill>
              <a:srgbClr val="B8F5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5" name="Google Shape;165;p20"/>
            <p:cNvSpPr/>
            <p:nvPr/>
          </p:nvSpPr>
          <p:spPr>
            <a:xfrm>
              <a:off x="2635850" y="4316150"/>
              <a:ext cx="369400" cy="475675"/>
            </a:xfrm>
            <a:custGeom>
              <a:avLst/>
              <a:gdLst/>
              <a:ahLst/>
              <a:cxnLst/>
              <a:rect l="l" t="t" r="r" b="b"/>
              <a:pathLst>
                <a:path w="14776" h="19027" extrusionOk="0">
                  <a:moveTo>
                    <a:pt x="7400" y="1"/>
                  </a:moveTo>
                  <a:lnTo>
                    <a:pt x="7254" y="25"/>
                  </a:lnTo>
                  <a:lnTo>
                    <a:pt x="7132" y="50"/>
                  </a:lnTo>
                  <a:lnTo>
                    <a:pt x="7034" y="123"/>
                  </a:lnTo>
                  <a:lnTo>
                    <a:pt x="6936" y="196"/>
                  </a:lnTo>
                  <a:lnTo>
                    <a:pt x="6863" y="294"/>
                  </a:lnTo>
                  <a:lnTo>
                    <a:pt x="6790" y="392"/>
                  </a:lnTo>
                  <a:lnTo>
                    <a:pt x="6765" y="514"/>
                  </a:lnTo>
                  <a:lnTo>
                    <a:pt x="6741" y="636"/>
                  </a:lnTo>
                  <a:lnTo>
                    <a:pt x="6741" y="4226"/>
                  </a:lnTo>
                  <a:lnTo>
                    <a:pt x="6887" y="4592"/>
                  </a:lnTo>
                  <a:lnTo>
                    <a:pt x="7009" y="4959"/>
                  </a:lnTo>
                  <a:lnTo>
                    <a:pt x="7058" y="5325"/>
                  </a:lnTo>
                  <a:lnTo>
                    <a:pt x="7083" y="5716"/>
                  </a:lnTo>
                  <a:lnTo>
                    <a:pt x="7058" y="6107"/>
                  </a:lnTo>
                  <a:lnTo>
                    <a:pt x="7009" y="6473"/>
                  </a:lnTo>
                  <a:lnTo>
                    <a:pt x="6887" y="6864"/>
                  </a:lnTo>
                  <a:lnTo>
                    <a:pt x="6741" y="7230"/>
                  </a:lnTo>
                  <a:lnTo>
                    <a:pt x="6741" y="13629"/>
                  </a:lnTo>
                  <a:lnTo>
                    <a:pt x="6203" y="13678"/>
                  </a:lnTo>
                  <a:lnTo>
                    <a:pt x="5666" y="13775"/>
                  </a:lnTo>
                  <a:lnTo>
                    <a:pt x="5153" y="13897"/>
                  </a:lnTo>
                  <a:lnTo>
                    <a:pt x="4640" y="14044"/>
                  </a:lnTo>
                  <a:lnTo>
                    <a:pt x="4152" y="14239"/>
                  </a:lnTo>
                  <a:lnTo>
                    <a:pt x="3688" y="14459"/>
                  </a:lnTo>
                  <a:lnTo>
                    <a:pt x="3224" y="14703"/>
                  </a:lnTo>
                  <a:lnTo>
                    <a:pt x="2784" y="14972"/>
                  </a:lnTo>
                  <a:lnTo>
                    <a:pt x="2369" y="15265"/>
                  </a:lnTo>
                  <a:lnTo>
                    <a:pt x="1954" y="15583"/>
                  </a:lnTo>
                  <a:lnTo>
                    <a:pt x="1588" y="15925"/>
                  </a:lnTo>
                  <a:lnTo>
                    <a:pt x="1221" y="16291"/>
                  </a:lnTo>
                  <a:lnTo>
                    <a:pt x="879" y="16682"/>
                  </a:lnTo>
                  <a:lnTo>
                    <a:pt x="562" y="17097"/>
                  </a:lnTo>
                  <a:lnTo>
                    <a:pt x="269" y="17512"/>
                  </a:lnTo>
                  <a:lnTo>
                    <a:pt x="0" y="17952"/>
                  </a:lnTo>
                  <a:lnTo>
                    <a:pt x="293" y="18074"/>
                  </a:lnTo>
                  <a:lnTo>
                    <a:pt x="611" y="18196"/>
                  </a:lnTo>
                  <a:lnTo>
                    <a:pt x="1319" y="18391"/>
                  </a:lnTo>
                  <a:lnTo>
                    <a:pt x="2125" y="18587"/>
                  </a:lnTo>
                  <a:lnTo>
                    <a:pt x="3053" y="18733"/>
                  </a:lnTo>
                  <a:lnTo>
                    <a:pt x="4030" y="18855"/>
                  </a:lnTo>
                  <a:lnTo>
                    <a:pt x="5104" y="18953"/>
                  </a:lnTo>
                  <a:lnTo>
                    <a:pt x="6228" y="19002"/>
                  </a:lnTo>
                  <a:lnTo>
                    <a:pt x="7376" y="19026"/>
                  </a:lnTo>
                  <a:lnTo>
                    <a:pt x="8548" y="19002"/>
                  </a:lnTo>
                  <a:lnTo>
                    <a:pt x="9672" y="18953"/>
                  </a:lnTo>
                  <a:lnTo>
                    <a:pt x="10746" y="18855"/>
                  </a:lnTo>
                  <a:lnTo>
                    <a:pt x="11723" y="18733"/>
                  </a:lnTo>
                  <a:lnTo>
                    <a:pt x="12651" y="18587"/>
                  </a:lnTo>
                  <a:lnTo>
                    <a:pt x="13457" y="18391"/>
                  </a:lnTo>
                  <a:lnTo>
                    <a:pt x="14165" y="18196"/>
                  </a:lnTo>
                  <a:lnTo>
                    <a:pt x="14483" y="18074"/>
                  </a:lnTo>
                  <a:lnTo>
                    <a:pt x="14776" y="17952"/>
                  </a:lnTo>
                  <a:lnTo>
                    <a:pt x="14507" y="17512"/>
                  </a:lnTo>
                  <a:lnTo>
                    <a:pt x="14214" y="17097"/>
                  </a:lnTo>
                  <a:lnTo>
                    <a:pt x="13897" y="16682"/>
                  </a:lnTo>
                  <a:lnTo>
                    <a:pt x="13555" y="16291"/>
                  </a:lnTo>
                  <a:lnTo>
                    <a:pt x="13188" y="15925"/>
                  </a:lnTo>
                  <a:lnTo>
                    <a:pt x="12822" y="15583"/>
                  </a:lnTo>
                  <a:lnTo>
                    <a:pt x="12407" y="15265"/>
                  </a:lnTo>
                  <a:lnTo>
                    <a:pt x="11992" y="14972"/>
                  </a:lnTo>
                  <a:lnTo>
                    <a:pt x="11552" y="14703"/>
                  </a:lnTo>
                  <a:lnTo>
                    <a:pt x="11088" y="14459"/>
                  </a:lnTo>
                  <a:lnTo>
                    <a:pt x="10624" y="14239"/>
                  </a:lnTo>
                  <a:lnTo>
                    <a:pt x="10136" y="14044"/>
                  </a:lnTo>
                  <a:lnTo>
                    <a:pt x="9623" y="13897"/>
                  </a:lnTo>
                  <a:lnTo>
                    <a:pt x="9110" y="13775"/>
                  </a:lnTo>
                  <a:lnTo>
                    <a:pt x="8573" y="13678"/>
                  </a:lnTo>
                  <a:lnTo>
                    <a:pt x="8035" y="13629"/>
                  </a:lnTo>
                  <a:lnTo>
                    <a:pt x="8035" y="3347"/>
                  </a:lnTo>
                  <a:lnTo>
                    <a:pt x="7913" y="3054"/>
                  </a:lnTo>
                  <a:lnTo>
                    <a:pt x="7840" y="2761"/>
                  </a:lnTo>
                  <a:lnTo>
                    <a:pt x="7791" y="2467"/>
                  </a:lnTo>
                  <a:lnTo>
                    <a:pt x="7767" y="2174"/>
                  </a:lnTo>
                  <a:lnTo>
                    <a:pt x="7791" y="1857"/>
                  </a:lnTo>
                  <a:lnTo>
                    <a:pt x="7840" y="1564"/>
                  </a:lnTo>
                  <a:lnTo>
                    <a:pt x="7913" y="1271"/>
                  </a:lnTo>
                  <a:lnTo>
                    <a:pt x="8035" y="978"/>
                  </a:lnTo>
                  <a:lnTo>
                    <a:pt x="8035" y="636"/>
                  </a:lnTo>
                  <a:lnTo>
                    <a:pt x="8011" y="514"/>
                  </a:lnTo>
                  <a:lnTo>
                    <a:pt x="7986" y="392"/>
                  </a:lnTo>
                  <a:lnTo>
                    <a:pt x="7913" y="294"/>
                  </a:lnTo>
                  <a:lnTo>
                    <a:pt x="7840" y="196"/>
                  </a:lnTo>
                  <a:lnTo>
                    <a:pt x="7742" y="123"/>
                  </a:lnTo>
                  <a:lnTo>
                    <a:pt x="7644" y="50"/>
                  </a:lnTo>
                  <a:lnTo>
                    <a:pt x="7522" y="25"/>
                  </a:lnTo>
                  <a:lnTo>
                    <a:pt x="7400" y="1"/>
                  </a:lnTo>
                  <a:close/>
                </a:path>
              </a:pathLst>
            </a:custGeom>
            <a:solidFill>
              <a:srgbClr val="B8F5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6" name="Google Shape;166;p20"/>
            <p:cNvSpPr/>
            <p:nvPr/>
          </p:nvSpPr>
          <p:spPr>
            <a:xfrm>
              <a:off x="2624850" y="4357675"/>
              <a:ext cx="171600" cy="171600"/>
            </a:xfrm>
            <a:custGeom>
              <a:avLst/>
              <a:gdLst/>
              <a:ahLst/>
              <a:cxnLst/>
              <a:rect l="l" t="t" r="r" b="b"/>
              <a:pathLst>
                <a:path w="6864" h="6864" extrusionOk="0">
                  <a:moveTo>
                    <a:pt x="74" y="1"/>
                  </a:moveTo>
                  <a:lnTo>
                    <a:pt x="25" y="25"/>
                  </a:lnTo>
                  <a:lnTo>
                    <a:pt x="0" y="74"/>
                  </a:lnTo>
                  <a:lnTo>
                    <a:pt x="0" y="123"/>
                  </a:lnTo>
                  <a:lnTo>
                    <a:pt x="0" y="318"/>
                  </a:lnTo>
                  <a:lnTo>
                    <a:pt x="25" y="587"/>
                  </a:lnTo>
                  <a:lnTo>
                    <a:pt x="74" y="929"/>
                  </a:lnTo>
                  <a:lnTo>
                    <a:pt x="269" y="1759"/>
                  </a:lnTo>
                  <a:lnTo>
                    <a:pt x="538" y="2736"/>
                  </a:lnTo>
                  <a:lnTo>
                    <a:pt x="880" y="3737"/>
                  </a:lnTo>
                  <a:lnTo>
                    <a:pt x="1051" y="4226"/>
                  </a:lnTo>
                  <a:lnTo>
                    <a:pt x="1246" y="4690"/>
                  </a:lnTo>
                  <a:lnTo>
                    <a:pt x="1441" y="5105"/>
                  </a:lnTo>
                  <a:lnTo>
                    <a:pt x="1661" y="5496"/>
                  </a:lnTo>
                  <a:lnTo>
                    <a:pt x="1857" y="5813"/>
                  </a:lnTo>
                  <a:lnTo>
                    <a:pt x="2076" y="6057"/>
                  </a:lnTo>
                  <a:lnTo>
                    <a:pt x="2272" y="6228"/>
                  </a:lnTo>
                  <a:lnTo>
                    <a:pt x="2492" y="6399"/>
                  </a:lnTo>
                  <a:lnTo>
                    <a:pt x="2711" y="6521"/>
                  </a:lnTo>
                  <a:lnTo>
                    <a:pt x="2956" y="6644"/>
                  </a:lnTo>
                  <a:lnTo>
                    <a:pt x="3200" y="6741"/>
                  </a:lnTo>
                  <a:lnTo>
                    <a:pt x="3444" y="6815"/>
                  </a:lnTo>
                  <a:lnTo>
                    <a:pt x="3688" y="6863"/>
                  </a:lnTo>
                  <a:lnTo>
                    <a:pt x="4201" y="6863"/>
                  </a:lnTo>
                  <a:lnTo>
                    <a:pt x="4445" y="6839"/>
                  </a:lnTo>
                  <a:lnTo>
                    <a:pt x="4690" y="6815"/>
                  </a:lnTo>
                  <a:lnTo>
                    <a:pt x="4958" y="6741"/>
                  </a:lnTo>
                  <a:lnTo>
                    <a:pt x="5178" y="6644"/>
                  </a:lnTo>
                  <a:lnTo>
                    <a:pt x="5422" y="6521"/>
                  </a:lnTo>
                  <a:lnTo>
                    <a:pt x="5642" y="6399"/>
                  </a:lnTo>
                  <a:lnTo>
                    <a:pt x="5862" y="6228"/>
                  </a:lnTo>
                  <a:lnTo>
                    <a:pt x="2198" y="2565"/>
                  </a:lnTo>
                  <a:lnTo>
                    <a:pt x="2150" y="2492"/>
                  </a:lnTo>
                  <a:lnTo>
                    <a:pt x="2125" y="2394"/>
                  </a:lnTo>
                  <a:lnTo>
                    <a:pt x="2150" y="2296"/>
                  </a:lnTo>
                  <a:lnTo>
                    <a:pt x="2198" y="2199"/>
                  </a:lnTo>
                  <a:lnTo>
                    <a:pt x="2296" y="2150"/>
                  </a:lnTo>
                  <a:lnTo>
                    <a:pt x="2394" y="2125"/>
                  </a:lnTo>
                  <a:lnTo>
                    <a:pt x="2492" y="2150"/>
                  </a:lnTo>
                  <a:lnTo>
                    <a:pt x="2565" y="2199"/>
                  </a:lnTo>
                  <a:lnTo>
                    <a:pt x="6228" y="5862"/>
                  </a:lnTo>
                  <a:lnTo>
                    <a:pt x="6375" y="5642"/>
                  </a:lnTo>
                  <a:lnTo>
                    <a:pt x="6521" y="5422"/>
                  </a:lnTo>
                  <a:lnTo>
                    <a:pt x="6643" y="5203"/>
                  </a:lnTo>
                  <a:lnTo>
                    <a:pt x="6741" y="4958"/>
                  </a:lnTo>
                  <a:lnTo>
                    <a:pt x="6814" y="4714"/>
                  </a:lnTo>
                  <a:lnTo>
                    <a:pt x="6839" y="4446"/>
                  </a:lnTo>
                  <a:lnTo>
                    <a:pt x="6863" y="4201"/>
                  </a:lnTo>
                  <a:lnTo>
                    <a:pt x="6863" y="3933"/>
                  </a:lnTo>
                  <a:lnTo>
                    <a:pt x="6839" y="3688"/>
                  </a:lnTo>
                  <a:lnTo>
                    <a:pt x="6814" y="3444"/>
                  </a:lnTo>
                  <a:lnTo>
                    <a:pt x="6741" y="3200"/>
                  </a:lnTo>
                  <a:lnTo>
                    <a:pt x="6643" y="2956"/>
                  </a:lnTo>
                  <a:lnTo>
                    <a:pt x="6521" y="2711"/>
                  </a:lnTo>
                  <a:lnTo>
                    <a:pt x="6399" y="2492"/>
                  </a:lnTo>
                  <a:lnTo>
                    <a:pt x="6228" y="2272"/>
                  </a:lnTo>
                  <a:lnTo>
                    <a:pt x="6057" y="2076"/>
                  </a:lnTo>
                  <a:lnTo>
                    <a:pt x="5813" y="1857"/>
                  </a:lnTo>
                  <a:lnTo>
                    <a:pt x="5496" y="1661"/>
                  </a:lnTo>
                  <a:lnTo>
                    <a:pt x="5105" y="1466"/>
                  </a:lnTo>
                  <a:lnTo>
                    <a:pt x="4690" y="1246"/>
                  </a:lnTo>
                  <a:lnTo>
                    <a:pt x="4226" y="1051"/>
                  </a:lnTo>
                  <a:lnTo>
                    <a:pt x="3737" y="880"/>
                  </a:lnTo>
                  <a:lnTo>
                    <a:pt x="2736" y="538"/>
                  </a:lnTo>
                  <a:lnTo>
                    <a:pt x="1759" y="269"/>
                  </a:lnTo>
                  <a:lnTo>
                    <a:pt x="928" y="74"/>
                  </a:lnTo>
                  <a:lnTo>
                    <a:pt x="587" y="25"/>
                  </a:lnTo>
                  <a:lnTo>
                    <a:pt x="318" y="1"/>
                  </a:lnTo>
                  <a:close/>
                </a:path>
              </a:pathLst>
            </a:custGeom>
            <a:solidFill>
              <a:srgbClr val="B8F567"/>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sp>
        <p:nvSpPr>
          <p:cNvPr id="167" name="Google Shape;167;p20"/>
          <p:cNvSpPr/>
          <p:nvPr/>
        </p:nvSpPr>
        <p:spPr>
          <a:xfrm>
            <a:off x="76209" y="2265635"/>
            <a:ext cx="1775404" cy="981322"/>
          </a:xfrm>
          <a:custGeom>
            <a:avLst/>
            <a:gdLst/>
            <a:ahLst/>
            <a:cxnLst/>
            <a:rect l="l" t="t" r="r" b="b"/>
            <a:pathLst>
              <a:path w="19002" h="10503" extrusionOk="0">
                <a:moveTo>
                  <a:pt x="17072" y="1100"/>
                </a:moveTo>
                <a:lnTo>
                  <a:pt x="17145" y="1124"/>
                </a:lnTo>
                <a:lnTo>
                  <a:pt x="17268" y="1197"/>
                </a:lnTo>
                <a:lnTo>
                  <a:pt x="17365" y="1320"/>
                </a:lnTo>
                <a:lnTo>
                  <a:pt x="17390" y="1393"/>
                </a:lnTo>
                <a:lnTo>
                  <a:pt x="17390" y="1490"/>
                </a:lnTo>
                <a:lnTo>
                  <a:pt x="17390" y="1564"/>
                </a:lnTo>
                <a:lnTo>
                  <a:pt x="17365" y="1637"/>
                </a:lnTo>
                <a:lnTo>
                  <a:pt x="17268" y="1759"/>
                </a:lnTo>
                <a:lnTo>
                  <a:pt x="17145" y="1832"/>
                </a:lnTo>
                <a:lnTo>
                  <a:pt x="17072" y="1857"/>
                </a:lnTo>
                <a:lnTo>
                  <a:pt x="16926" y="1857"/>
                </a:lnTo>
                <a:lnTo>
                  <a:pt x="16852" y="1832"/>
                </a:lnTo>
                <a:lnTo>
                  <a:pt x="16730" y="1759"/>
                </a:lnTo>
                <a:lnTo>
                  <a:pt x="16657" y="1637"/>
                </a:lnTo>
                <a:lnTo>
                  <a:pt x="16633" y="1564"/>
                </a:lnTo>
                <a:lnTo>
                  <a:pt x="16608" y="1490"/>
                </a:lnTo>
                <a:lnTo>
                  <a:pt x="16633" y="1393"/>
                </a:lnTo>
                <a:lnTo>
                  <a:pt x="16657" y="1320"/>
                </a:lnTo>
                <a:lnTo>
                  <a:pt x="16730" y="1197"/>
                </a:lnTo>
                <a:lnTo>
                  <a:pt x="16852" y="1124"/>
                </a:lnTo>
                <a:lnTo>
                  <a:pt x="16926" y="1100"/>
                </a:lnTo>
                <a:close/>
                <a:moveTo>
                  <a:pt x="15924" y="1"/>
                </a:moveTo>
                <a:lnTo>
                  <a:pt x="15656" y="25"/>
                </a:lnTo>
                <a:lnTo>
                  <a:pt x="15387" y="74"/>
                </a:lnTo>
                <a:lnTo>
                  <a:pt x="15192" y="123"/>
                </a:lnTo>
                <a:lnTo>
                  <a:pt x="14996" y="172"/>
                </a:lnTo>
                <a:lnTo>
                  <a:pt x="14801" y="269"/>
                </a:lnTo>
                <a:lnTo>
                  <a:pt x="14605" y="367"/>
                </a:lnTo>
                <a:lnTo>
                  <a:pt x="14435" y="489"/>
                </a:lnTo>
                <a:lnTo>
                  <a:pt x="14264" y="611"/>
                </a:lnTo>
                <a:lnTo>
                  <a:pt x="14093" y="758"/>
                </a:lnTo>
                <a:lnTo>
                  <a:pt x="13970" y="929"/>
                </a:lnTo>
                <a:lnTo>
                  <a:pt x="13824" y="1100"/>
                </a:lnTo>
                <a:lnTo>
                  <a:pt x="13726" y="1271"/>
                </a:lnTo>
                <a:lnTo>
                  <a:pt x="13629" y="1466"/>
                </a:lnTo>
                <a:lnTo>
                  <a:pt x="13531" y="1661"/>
                </a:lnTo>
                <a:lnTo>
                  <a:pt x="13482" y="1881"/>
                </a:lnTo>
                <a:lnTo>
                  <a:pt x="13433" y="2101"/>
                </a:lnTo>
                <a:lnTo>
                  <a:pt x="13409" y="2345"/>
                </a:lnTo>
                <a:lnTo>
                  <a:pt x="13409" y="2565"/>
                </a:lnTo>
                <a:lnTo>
                  <a:pt x="6668" y="4372"/>
                </a:lnTo>
                <a:lnTo>
                  <a:pt x="6986" y="4592"/>
                </a:lnTo>
                <a:lnTo>
                  <a:pt x="7303" y="4812"/>
                </a:lnTo>
                <a:lnTo>
                  <a:pt x="7621" y="5032"/>
                </a:lnTo>
                <a:lnTo>
                  <a:pt x="7938" y="5203"/>
                </a:lnTo>
                <a:lnTo>
                  <a:pt x="8280" y="5374"/>
                </a:lnTo>
                <a:lnTo>
                  <a:pt x="8597" y="5496"/>
                </a:lnTo>
                <a:lnTo>
                  <a:pt x="8939" y="5618"/>
                </a:lnTo>
                <a:lnTo>
                  <a:pt x="9257" y="5740"/>
                </a:lnTo>
                <a:lnTo>
                  <a:pt x="9599" y="5813"/>
                </a:lnTo>
                <a:lnTo>
                  <a:pt x="9941" y="5862"/>
                </a:lnTo>
                <a:lnTo>
                  <a:pt x="10258" y="5911"/>
                </a:lnTo>
                <a:lnTo>
                  <a:pt x="10600" y="5935"/>
                </a:lnTo>
                <a:lnTo>
                  <a:pt x="10942" y="5935"/>
                </a:lnTo>
                <a:lnTo>
                  <a:pt x="11284" y="5911"/>
                </a:lnTo>
                <a:lnTo>
                  <a:pt x="11626" y="5862"/>
                </a:lnTo>
                <a:lnTo>
                  <a:pt x="11968" y="5813"/>
                </a:lnTo>
                <a:lnTo>
                  <a:pt x="12285" y="5716"/>
                </a:lnTo>
                <a:lnTo>
                  <a:pt x="12603" y="5642"/>
                </a:lnTo>
                <a:lnTo>
                  <a:pt x="13140" y="5423"/>
                </a:lnTo>
                <a:lnTo>
                  <a:pt x="13629" y="5203"/>
                </a:lnTo>
                <a:lnTo>
                  <a:pt x="14044" y="4983"/>
                </a:lnTo>
                <a:lnTo>
                  <a:pt x="14386" y="4763"/>
                </a:lnTo>
                <a:lnTo>
                  <a:pt x="14630" y="4592"/>
                </a:lnTo>
                <a:lnTo>
                  <a:pt x="14850" y="4421"/>
                </a:lnTo>
                <a:lnTo>
                  <a:pt x="14923" y="4372"/>
                </a:lnTo>
                <a:lnTo>
                  <a:pt x="15021" y="4348"/>
                </a:lnTo>
                <a:lnTo>
                  <a:pt x="15118" y="4372"/>
                </a:lnTo>
                <a:lnTo>
                  <a:pt x="15192" y="4421"/>
                </a:lnTo>
                <a:lnTo>
                  <a:pt x="15240" y="4519"/>
                </a:lnTo>
                <a:lnTo>
                  <a:pt x="15240" y="4592"/>
                </a:lnTo>
                <a:lnTo>
                  <a:pt x="15240" y="4690"/>
                </a:lnTo>
                <a:lnTo>
                  <a:pt x="15167" y="4763"/>
                </a:lnTo>
                <a:lnTo>
                  <a:pt x="15045" y="4861"/>
                </a:lnTo>
                <a:lnTo>
                  <a:pt x="14752" y="5105"/>
                </a:lnTo>
                <a:lnTo>
                  <a:pt x="14312" y="5398"/>
                </a:lnTo>
                <a:lnTo>
                  <a:pt x="14019" y="5569"/>
                </a:lnTo>
                <a:lnTo>
                  <a:pt x="13702" y="5716"/>
                </a:lnTo>
                <a:lnTo>
                  <a:pt x="13213" y="5935"/>
                </a:lnTo>
                <a:lnTo>
                  <a:pt x="12969" y="6033"/>
                </a:lnTo>
                <a:lnTo>
                  <a:pt x="12676" y="6131"/>
                </a:lnTo>
                <a:lnTo>
                  <a:pt x="12090" y="6277"/>
                </a:lnTo>
                <a:lnTo>
                  <a:pt x="11797" y="6326"/>
                </a:lnTo>
                <a:lnTo>
                  <a:pt x="11479" y="6375"/>
                </a:lnTo>
                <a:lnTo>
                  <a:pt x="11137" y="6400"/>
                </a:lnTo>
                <a:lnTo>
                  <a:pt x="10796" y="6424"/>
                </a:lnTo>
                <a:lnTo>
                  <a:pt x="10429" y="6400"/>
                </a:lnTo>
                <a:lnTo>
                  <a:pt x="10063" y="6375"/>
                </a:lnTo>
                <a:lnTo>
                  <a:pt x="9696" y="6326"/>
                </a:lnTo>
                <a:lnTo>
                  <a:pt x="9306" y="6229"/>
                </a:lnTo>
                <a:lnTo>
                  <a:pt x="8915" y="6131"/>
                </a:lnTo>
                <a:lnTo>
                  <a:pt x="8500" y="5984"/>
                </a:lnTo>
                <a:lnTo>
                  <a:pt x="8085" y="5813"/>
                </a:lnTo>
                <a:lnTo>
                  <a:pt x="7669" y="5594"/>
                </a:lnTo>
                <a:lnTo>
                  <a:pt x="7572" y="5569"/>
                </a:lnTo>
                <a:lnTo>
                  <a:pt x="7376" y="5471"/>
                </a:lnTo>
                <a:lnTo>
                  <a:pt x="7254" y="5471"/>
                </a:lnTo>
                <a:lnTo>
                  <a:pt x="7132" y="5496"/>
                </a:lnTo>
                <a:lnTo>
                  <a:pt x="318" y="7694"/>
                </a:lnTo>
                <a:lnTo>
                  <a:pt x="245" y="7743"/>
                </a:lnTo>
                <a:lnTo>
                  <a:pt x="147" y="7792"/>
                </a:lnTo>
                <a:lnTo>
                  <a:pt x="98" y="7865"/>
                </a:lnTo>
                <a:lnTo>
                  <a:pt x="49" y="7938"/>
                </a:lnTo>
                <a:lnTo>
                  <a:pt x="1" y="8036"/>
                </a:lnTo>
                <a:lnTo>
                  <a:pt x="1" y="8134"/>
                </a:lnTo>
                <a:lnTo>
                  <a:pt x="1" y="8207"/>
                </a:lnTo>
                <a:lnTo>
                  <a:pt x="25" y="8305"/>
                </a:lnTo>
                <a:lnTo>
                  <a:pt x="98" y="8451"/>
                </a:lnTo>
                <a:lnTo>
                  <a:pt x="196" y="8549"/>
                </a:lnTo>
                <a:lnTo>
                  <a:pt x="318" y="8622"/>
                </a:lnTo>
                <a:lnTo>
                  <a:pt x="489" y="8646"/>
                </a:lnTo>
                <a:lnTo>
                  <a:pt x="611" y="8622"/>
                </a:lnTo>
                <a:lnTo>
                  <a:pt x="269" y="8793"/>
                </a:lnTo>
                <a:lnTo>
                  <a:pt x="171" y="8842"/>
                </a:lnTo>
                <a:lnTo>
                  <a:pt x="123" y="8915"/>
                </a:lnTo>
                <a:lnTo>
                  <a:pt x="49" y="8988"/>
                </a:lnTo>
                <a:lnTo>
                  <a:pt x="25" y="9086"/>
                </a:lnTo>
                <a:lnTo>
                  <a:pt x="1" y="9159"/>
                </a:lnTo>
                <a:lnTo>
                  <a:pt x="1" y="9257"/>
                </a:lnTo>
                <a:lnTo>
                  <a:pt x="1" y="9355"/>
                </a:lnTo>
                <a:lnTo>
                  <a:pt x="49" y="9452"/>
                </a:lnTo>
                <a:lnTo>
                  <a:pt x="123" y="9575"/>
                </a:lnTo>
                <a:lnTo>
                  <a:pt x="220" y="9648"/>
                </a:lnTo>
                <a:lnTo>
                  <a:pt x="342" y="9697"/>
                </a:lnTo>
                <a:lnTo>
                  <a:pt x="489" y="9721"/>
                </a:lnTo>
                <a:lnTo>
                  <a:pt x="587" y="9721"/>
                </a:lnTo>
                <a:lnTo>
                  <a:pt x="684" y="9672"/>
                </a:lnTo>
                <a:lnTo>
                  <a:pt x="855" y="9599"/>
                </a:lnTo>
                <a:lnTo>
                  <a:pt x="782" y="9721"/>
                </a:lnTo>
                <a:lnTo>
                  <a:pt x="758" y="9868"/>
                </a:lnTo>
                <a:lnTo>
                  <a:pt x="782" y="10014"/>
                </a:lnTo>
                <a:lnTo>
                  <a:pt x="831" y="10161"/>
                </a:lnTo>
                <a:lnTo>
                  <a:pt x="929" y="10258"/>
                </a:lnTo>
                <a:lnTo>
                  <a:pt x="1026" y="10307"/>
                </a:lnTo>
                <a:lnTo>
                  <a:pt x="1124" y="10356"/>
                </a:lnTo>
                <a:lnTo>
                  <a:pt x="1246" y="10380"/>
                </a:lnTo>
                <a:lnTo>
                  <a:pt x="1393" y="10356"/>
                </a:lnTo>
                <a:lnTo>
                  <a:pt x="1515" y="10283"/>
                </a:lnTo>
                <a:lnTo>
                  <a:pt x="6082" y="7303"/>
                </a:lnTo>
                <a:lnTo>
                  <a:pt x="6546" y="7523"/>
                </a:lnTo>
                <a:lnTo>
                  <a:pt x="7108" y="7743"/>
                </a:lnTo>
                <a:lnTo>
                  <a:pt x="7791" y="7987"/>
                </a:lnTo>
                <a:lnTo>
                  <a:pt x="8524" y="8207"/>
                </a:lnTo>
                <a:lnTo>
                  <a:pt x="9306" y="8402"/>
                </a:lnTo>
                <a:lnTo>
                  <a:pt x="10087" y="8549"/>
                </a:lnTo>
                <a:lnTo>
                  <a:pt x="10454" y="8598"/>
                </a:lnTo>
                <a:lnTo>
                  <a:pt x="10820" y="8646"/>
                </a:lnTo>
                <a:lnTo>
                  <a:pt x="11528" y="8646"/>
                </a:lnTo>
                <a:lnTo>
                  <a:pt x="12212" y="10356"/>
                </a:lnTo>
                <a:lnTo>
                  <a:pt x="12261" y="10405"/>
                </a:lnTo>
                <a:lnTo>
                  <a:pt x="12310" y="10454"/>
                </a:lnTo>
                <a:lnTo>
                  <a:pt x="12383" y="10478"/>
                </a:lnTo>
                <a:lnTo>
                  <a:pt x="12456" y="10503"/>
                </a:lnTo>
                <a:lnTo>
                  <a:pt x="13384" y="10503"/>
                </a:lnTo>
                <a:lnTo>
                  <a:pt x="13482" y="10478"/>
                </a:lnTo>
                <a:lnTo>
                  <a:pt x="13555" y="10454"/>
                </a:lnTo>
                <a:lnTo>
                  <a:pt x="13604" y="10405"/>
                </a:lnTo>
                <a:lnTo>
                  <a:pt x="13629" y="10332"/>
                </a:lnTo>
                <a:lnTo>
                  <a:pt x="13629" y="10234"/>
                </a:lnTo>
                <a:lnTo>
                  <a:pt x="13580" y="10161"/>
                </a:lnTo>
                <a:lnTo>
                  <a:pt x="13506" y="10087"/>
                </a:lnTo>
                <a:lnTo>
                  <a:pt x="13409" y="10087"/>
                </a:lnTo>
                <a:lnTo>
                  <a:pt x="12603" y="10014"/>
                </a:lnTo>
                <a:lnTo>
                  <a:pt x="12163" y="8646"/>
                </a:lnTo>
                <a:lnTo>
                  <a:pt x="12700" y="8598"/>
                </a:lnTo>
                <a:lnTo>
                  <a:pt x="13067" y="8549"/>
                </a:lnTo>
                <a:lnTo>
                  <a:pt x="13482" y="8475"/>
                </a:lnTo>
                <a:lnTo>
                  <a:pt x="13922" y="8378"/>
                </a:lnTo>
                <a:lnTo>
                  <a:pt x="14386" y="8280"/>
                </a:lnTo>
                <a:lnTo>
                  <a:pt x="14874" y="8109"/>
                </a:lnTo>
                <a:lnTo>
                  <a:pt x="15363" y="7914"/>
                </a:lnTo>
                <a:lnTo>
                  <a:pt x="15827" y="7670"/>
                </a:lnTo>
                <a:lnTo>
                  <a:pt x="16046" y="7547"/>
                </a:lnTo>
                <a:lnTo>
                  <a:pt x="16291" y="7376"/>
                </a:lnTo>
                <a:lnTo>
                  <a:pt x="16486" y="7205"/>
                </a:lnTo>
                <a:lnTo>
                  <a:pt x="16681" y="7035"/>
                </a:lnTo>
                <a:lnTo>
                  <a:pt x="16877" y="6839"/>
                </a:lnTo>
                <a:lnTo>
                  <a:pt x="17072" y="6619"/>
                </a:lnTo>
                <a:lnTo>
                  <a:pt x="17219" y="6375"/>
                </a:lnTo>
                <a:lnTo>
                  <a:pt x="17365" y="6131"/>
                </a:lnTo>
                <a:lnTo>
                  <a:pt x="17512" y="5862"/>
                </a:lnTo>
                <a:lnTo>
                  <a:pt x="17610" y="5569"/>
                </a:lnTo>
                <a:lnTo>
                  <a:pt x="17707" y="5276"/>
                </a:lnTo>
                <a:lnTo>
                  <a:pt x="17780" y="4959"/>
                </a:lnTo>
                <a:lnTo>
                  <a:pt x="17829" y="4592"/>
                </a:lnTo>
                <a:lnTo>
                  <a:pt x="17854" y="4226"/>
                </a:lnTo>
                <a:lnTo>
                  <a:pt x="17854" y="3884"/>
                </a:lnTo>
                <a:lnTo>
                  <a:pt x="17829" y="3444"/>
                </a:lnTo>
                <a:lnTo>
                  <a:pt x="17829" y="2980"/>
                </a:lnTo>
                <a:lnTo>
                  <a:pt x="17829" y="2760"/>
                </a:lnTo>
                <a:lnTo>
                  <a:pt x="17878" y="2590"/>
                </a:lnTo>
                <a:lnTo>
                  <a:pt x="18440" y="2370"/>
                </a:lnTo>
                <a:lnTo>
                  <a:pt x="18733" y="2272"/>
                </a:lnTo>
                <a:lnTo>
                  <a:pt x="18293" y="2125"/>
                </a:lnTo>
                <a:lnTo>
                  <a:pt x="18586" y="1979"/>
                </a:lnTo>
                <a:lnTo>
                  <a:pt x="18855" y="1857"/>
                </a:lnTo>
                <a:lnTo>
                  <a:pt x="18953" y="1808"/>
                </a:lnTo>
                <a:lnTo>
                  <a:pt x="19002" y="1759"/>
                </a:lnTo>
                <a:lnTo>
                  <a:pt x="19002" y="1710"/>
                </a:lnTo>
                <a:lnTo>
                  <a:pt x="18953" y="1686"/>
                </a:lnTo>
                <a:lnTo>
                  <a:pt x="18000" y="1271"/>
                </a:lnTo>
                <a:lnTo>
                  <a:pt x="17780" y="1026"/>
                </a:lnTo>
                <a:lnTo>
                  <a:pt x="17561" y="782"/>
                </a:lnTo>
                <a:lnTo>
                  <a:pt x="17243" y="514"/>
                </a:lnTo>
                <a:lnTo>
                  <a:pt x="17048" y="391"/>
                </a:lnTo>
                <a:lnTo>
                  <a:pt x="16852" y="269"/>
                </a:lnTo>
                <a:lnTo>
                  <a:pt x="16633" y="172"/>
                </a:lnTo>
                <a:lnTo>
                  <a:pt x="16413" y="98"/>
                </a:lnTo>
                <a:lnTo>
                  <a:pt x="16169" y="25"/>
                </a:lnTo>
                <a:lnTo>
                  <a:pt x="15924" y="1"/>
                </a:lnTo>
                <a:close/>
              </a:path>
            </a:pathLst>
          </a:custGeom>
          <a:solidFill>
            <a:srgbClr val="FFFFFF"/>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68" name="Google Shape;168;p20"/>
          <p:cNvSpPr/>
          <p:nvPr/>
        </p:nvSpPr>
        <p:spPr>
          <a:xfrm>
            <a:off x="3404615" y="595000"/>
            <a:ext cx="696695" cy="393592"/>
          </a:xfrm>
          <a:custGeom>
            <a:avLst/>
            <a:gdLst/>
            <a:ahLst/>
            <a:cxnLst/>
            <a:rect l="l" t="t" r="r" b="b"/>
            <a:pathLst>
              <a:path w="19198" h="10845" extrusionOk="0">
                <a:moveTo>
                  <a:pt x="7572" y="1"/>
                </a:moveTo>
                <a:lnTo>
                  <a:pt x="7108" y="25"/>
                </a:lnTo>
                <a:lnTo>
                  <a:pt x="6668" y="98"/>
                </a:lnTo>
                <a:lnTo>
                  <a:pt x="6229" y="196"/>
                </a:lnTo>
                <a:lnTo>
                  <a:pt x="5813" y="343"/>
                </a:lnTo>
                <a:lnTo>
                  <a:pt x="5423" y="538"/>
                </a:lnTo>
                <a:lnTo>
                  <a:pt x="5056" y="758"/>
                </a:lnTo>
                <a:lnTo>
                  <a:pt x="4714" y="1026"/>
                </a:lnTo>
                <a:lnTo>
                  <a:pt x="4397" y="1319"/>
                </a:lnTo>
                <a:lnTo>
                  <a:pt x="4104" y="1637"/>
                </a:lnTo>
                <a:lnTo>
                  <a:pt x="3835" y="1979"/>
                </a:lnTo>
                <a:lnTo>
                  <a:pt x="3615" y="2345"/>
                </a:lnTo>
                <a:lnTo>
                  <a:pt x="3420" y="2736"/>
                </a:lnTo>
                <a:lnTo>
                  <a:pt x="3273" y="3151"/>
                </a:lnTo>
                <a:lnTo>
                  <a:pt x="3151" y="3591"/>
                </a:lnTo>
                <a:lnTo>
                  <a:pt x="3102" y="4030"/>
                </a:lnTo>
                <a:lnTo>
                  <a:pt x="3078" y="4494"/>
                </a:lnTo>
                <a:lnTo>
                  <a:pt x="3078" y="4788"/>
                </a:lnTo>
                <a:lnTo>
                  <a:pt x="2712" y="4788"/>
                </a:lnTo>
                <a:lnTo>
                  <a:pt x="2419" y="4836"/>
                </a:lnTo>
                <a:lnTo>
                  <a:pt x="2125" y="4910"/>
                </a:lnTo>
                <a:lnTo>
                  <a:pt x="1832" y="5032"/>
                </a:lnTo>
                <a:lnTo>
                  <a:pt x="1588" y="5154"/>
                </a:lnTo>
                <a:lnTo>
                  <a:pt x="1320" y="5300"/>
                </a:lnTo>
                <a:lnTo>
                  <a:pt x="1100" y="5471"/>
                </a:lnTo>
                <a:lnTo>
                  <a:pt x="880" y="5667"/>
                </a:lnTo>
                <a:lnTo>
                  <a:pt x="685" y="5887"/>
                </a:lnTo>
                <a:lnTo>
                  <a:pt x="514" y="6131"/>
                </a:lnTo>
                <a:lnTo>
                  <a:pt x="367" y="6375"/>
                </a:lnTo>
                <a:lnTo>
                  <a:pt x="220" y="6644"/>
                </a:lnTo>
                <a:lnTo>
                  <a:pt x="123" y="6912"/>
                </a:lnTo>
                <a:lnTo>
                  <a:pt x="50" y="7205"/>
                </a:lnTo>
                <a:lnTo>
                  <a:pt x="1" y="7499"/>
                </a:lnTo>
                <a:lnTo>
                  <a:pt x="1" y="7816"/>
                </a:lnTo>
                <a:lnTo>
                  <a:pt x="1" y="8134"/>
                </a:lnTo>
                <a:lnTo>
                  <a:pt x="50" y="8427"/>
                </a:lnTo>
                <a:lnTo>
                  <a:pt x="123" y="8720"/>
                </a:lnTo>
                <a:lnTo>
                  <a:pt x="220" y="8988"/>
                </a:lnTo>
                <a:lnTo>
                  <a:pt x="367" y="9257"/>
                </a:lnTo>
                <a:lnTo>
                  <a:pt x="514" y="9501"/>
                </a:lnTo>
                <a:lnTo>
                  <a:pt x="685" y="9745"/>
                </a:lnTo>
                <a:lnTo>
                  <a:pt x="880" y="9965"/>
                </a:lnTo>
                <a:lnTo>
                  <a:pt x="1100" y="10161"/>
                </a:lnTo>
                <a:lnTo>
                  <a:pt x="1320" y="10332"/>
                </a:lnTo>
                <a:lnTo>
                  <a:pt x="1588" y="10478"/>
                </a:lnTo>
                <a:lnTo>
                  <a:pt x="1832" y="10600"/>
                </a:lnTo>
                <a:lnTo>
                  <a:pt x="2125" y="10722"/>
                </a:lnTo>
                <a:lnTo>
                  <a:pt x="2419" y="10796"/>
                </a:lnTo>
                <a:lnTo>
                  <a:pt x="2712" y="10844"/>
                </a:lnTo>
                <a:lnTo>
                  <a:pt x="16486" y="10844"/>
                </a:lnTo>
                <a:lnTo>
                  <a:pt x="16779" y="10796"/>
                </a:lnTo>
                <a:lnTo>
                  <a:pt x="17072" y="10722"/>
                </a:lnTo>
                <a:lnTo>
                  <a:pt x="17365" y="10600"/>
                </a:lnTo>
                <a:lnTo>
                  <a:pt x="17610" y="10478"/>
                </a:lnTo>
                <a:lnTo>
                  <a:pt x="17878" y="10332"/>
                </a:lnTo>
                <a:lnTo>
                  <a:pt x="18098" y="10161"/>
                </a:lnTo>
                <a:lnTo>
                  <a:pt x="18318" y="9965"/>
                </a:lnTo>
                <a:lnTo>
                  <a:pt x="18513" y="9745"/>
                </a:lnTo>
                <a:lnTo>
                  <a:pt x="18684" y="9501"/>
                </a:lnTo>
                <a:lnTo>
                  <a:pt x="18831" y="9257"/>
                </a:lnTo>
                <a:lnTo>
                  <a:pt x="18977" y="8988"/>
                </a:lnTo>
                <a:lnTo>
                  <a:pt x="19075" y="8720"/>
                </a:lnTo>
                <a:lnTo>
                  <a:pt x="19148" y="8427"/>
                </a:lnTo>
                <a:lnTo>
                  <a:pt x="19197" y="8134"/>
                </a:lnTo>
                <a:lnTo>
                  <a:pt x="19197" y="7816"/>
                </a:lnTo>
                <a:lnTo>
                  <a:pt x="19197" y="7499"/>
                </a:lnTo>
                <a:lnTo>
                  <a:pt x="19148" y="7205"/>
                </a:lnTo>
                <a:lnTo>
                  <a:pt x="19075" y="6912"/>
                </a:lnTo>
                <a:lnTo>
                  <a:pt x="18977" y="6644"/>
                </a:lnTo>
                <a:lnTo>
                  <a:pt x="18831" y="6375"/>
                </a:lnTo>
                <a:lnTo>
                  <a:pt x="18684" y="6131"/>
                </a:lnTo>
                <a:lnTo>
                  <a:pt x="18513" y="5887"/>
                </a:lnTo>
                <a:lnTo>
                  <a:pt x="18318" y="5667"/>
                </a:lnTo>
                <a:lnTo>
                  <a:pt x="18098" y="5471"/>
                </a:lnTo>
                <a:lnTo>
                  <a:pt x="17878" y="5300"/>
                </a:lnTo>
                <a:lnTo>
                  <a:pt x="17610" y="5154"/>
                </a:lnTo>
                <a:lnTo>
                  <a:pt x="17365" y="5032"/>
                </a:lnTo>
                <a:lnTo>
                  <a:pt x="17072" y="4910"/>
                </a:lnTo>
                <a:lnTo>
                  <a:pt x="16779" y="4836"/>
                </a:lnTo>
                <a:lnTo>
                  <a:pt x="16486" y="4788"/>
                </a:lnTo>
                <a:lnTo>
                  <a:pt x="15412" y="4788"/>
                </a:lnTo>
                <a:lnTo>
                  <a:pt x="15436" y="4494"/>
                </a:lnTo>
                <a:lnTo>
                  <a:pt x="15412" y="4201"/>
                </a:lnTo>
                <a:lnTo>
                  <a:pt x="15387" y="3933"/>
                </a:lnTo>
                <a:lnTo>
                  <a:pt x="15314" y="3664"/>
                </a:lnTo>
                <a:lnTo>
                  <a:pt x="15216" y="3420"/>
                </a:lnTo>
                <a:lnTo>
                  <a:pt x="15094" y="3176"/>
                </a:lnTo>
                <a:lnTo>
                  <a:pt x="14972" y="2956"/>
                </a:lnTo>
                <a:lnTo>
                  <a:pt x="14801" y="2736"/>
                </a:lnTo>
                <a:lnTo>
                  <a:pt x="14630" y="2541"/>
                </a:lnTo>
                <a:lnTo>
                  <a:pt x="14435" y="2370"/>
                </a:lnTo>
                <a:lnTo>
                  <a:pt x="14215" y="2199"/>
                </a:lnTo>
                <a:lnTo>
                  <a:pt x="13995" y="2077"/>
                </a:lnTo>
                <a:lnTo>
                  <a:pt x="13751" y="1954"/>
                </a:lnTo>
                <a:lnTo>
                  <a:pt x="13507" y="1857"/>
                </a:lnTo>
                <a:lnTo>
                  <a:pt x="13238" y="1784"/>
                </a:lnTo>
                <a:lnTo>
                  <a:pt x="12969" y="1759"/>
                </a:lnTo>
                <a:lnTo>
                  <a:pt x="12676" y="1735"/>
                </a:lnTo>
                <a:lnTo>
                  <a:pt x="12334" y="1759"/>
                </a:lnTo>
                <a:lnTo>
                  <a:pt x="11992" y="1832"/>
                </a:lnTo>
                <a:lnTo>
                  <a:pt x="11650" y="1930"/>
                </a:lnTo>
                <a:lnTo>
                  <a:pt x="11357" y="2077"/>
                </a:lnTo>
                <a:lnTo>
                  <a:pt x="11186" y="1857"/>
                </a:lnTo>
                <a:lnTo>
                  <a:pt x="11015" y="1637"/>
                </a:lnTo>
                <a:lnTo>
                  <a:pt x="10844" y="1417"/>
                </a:lnTo>
                <a:lnTo>
                  <a:pt x="10649" y="1222"/>
                </a:lnTo>
                <a:lnTo>
                  <a:pt x="10454" y="1051"/>
                </a:lnTo>
                <a:lnTo>
                  <a:pt x="10234" y="880"/>
                </a:lnTo>
                <a:lnTo>
                  <a:pt x="9990" y="709"/>
                </a:lnTo>
                <a:lnTo>
                  <a:pt x="9745" y="562"/>
                </a:lnTo>
                <a:lnTo>
                  <a:pt x="9501" y="440"/>
                </a:lnTo>
                <a:lnTo>
                  <a:pt x="9257" y="318"/>
                </a:lnTo>
                <a:lnTo>
                  <a:pt x="8988" y="220"/>
                </a:lnTo>
                <a:lnTo>
                  <a:pt x="8720" y="147"/>
                </a:lnTo>
                <a:lnTo>
                  <a:pt x="8427" y="74"/>
                </a:lnTo>
                <a:lnTo>
                  <a:pt x="8158" y="25"/>
                </a:lnTo>
                <a:lnTo>
                  <a:pt x="7865" y="1"/>
                </a:lnTo>
                <a:close/>
              </a:path>
            </a:pathLst>
          </a:custGeom>
          <a:solidFill>
            <a:srgbClr val="9BCF63"/>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 name="TextBox 1"/>
          <p:cNvSpPr txBox="1"/>
          <p:nvPr/>
        </p:nvSpPr>
        <p:spPr>
          <a:xfrm>
            <a:off x="275359" y="266262"/>
            <a:ext cx="8593281" cy="558743"/>
          </a:xfrm>
          <a:prstGeom prst="rect">
            <a:avLst/>
          </a:prstGeom>
          <a:noFill/>
        </p:spPr>
        <p:txBody>
          <a:bodyPr wrap="square" rtlCol="0">
            <a:spAutoFit/>
          </a:bodyPr>
          <a:lstStyle/>
          <a:p>
            <a:pPr algn="just">
              <a:lnSpc>
                <a:spcPct val="115000"/>
              </a:lnSpc>
              <a:spcAft>
                <a:spcPts val="800"/>
              </a:spcAft>
              <a:tabLst>
                <a:tab pos="90170" algn="l"/>
                <a:tab pos="180340" algn="l"/>
              </a:tabLst>
            </a:pPr>
            <a:r>
              <a:rPr lang="en-US" sz="2800" b="1" dirty="0">
                <a:solidFill>
                  <a:srgbClr val="FFFF00"/>
                </a:solidFill>
                <a:latin typeface="Arial" panose="020B0604020202020204" pitchFamily="34" charset="0"/>
                <a:ea typeface="Calibri" panose="020F0502020204030204" pitchFamily="34" charset="0"/>
                <a:cs typeface="Arial" panose="020B0604020202020204" pitchFamily="34" charset="0"/>
              </a:rPr>
              <a:t>3</a:t>
            </a:r>
            <a:r>
              <a:rPr lang="en-US" sz="2800" b="1">
                <a:solidFill>
                  <a:srgbClr val="FFFF00"/>
                </a:solidFill>
                <a:latin typeface="Arial" panose="020B0604020202020204" pitchFamily="34" charset="0"/>
                <a:ea typeface="Calibri" panose="020F0502020204030204" pitchFamily="34" charset="0"/>
                <a:cs typeface="Arial" panose="020B0604020202020204" pitchFamily="34" charset="0"/>
              </a:rPr>
              <a:t>.</a:t>
            </a:r>
            <a:r>
              <a:rPr lang="en-US" sz="2800" b="1">
                <a:solidFill>
                  <a:srgbClr val="FF0000"/>
                </a:solidFill>
                <a:latin typeface="Arial" panose="020B0604020202020204" pitchFamily="34" charset="0"/>
                <a:ea typeface="Calibri" panose="020F0502020204030204" pitchFamily="34" charset="0"/>
                <a:cs typeface="Arial" panose="020B0604020202020204" pitchFamily="34" charset="0"/>
              </a:rPr>
              <a:t> </a:t>
            </a:r>
            <a:r>
              <a:rPr lang="en-US" sz="2800" b="1" dirty="0" err="1">
                <a:solidFill>
                  <a:srgbClr val="FFFF00"/>
                </a:solidFill>
                <a:latin typeface="Arial" panose="020B0604020202020204" pitchFamily="34" charset="0"/>
                <a:ea typeface="Calibri" panose="020F0502020204030204" pitchFamily="34" charset="0"/>
                <a:cs typeface="Arial" panose="020B0604020202020204" pitchFamily="34" charset="0"/>
              </a:rPr>
              <a:t>Ngôi</a:t>
            </a:r>
            <a:r>
              <a:rPr lang="en-US" sz="2800" b="1" dirty="0">
                <a:solidFill>
                  <a:srgbClr val="FFFF00"/>
                </a:solidFill>
                <a:latin typeface="Arial" panose="020B0604020202020204" pitchFamily="34" charset="0"/>
                <a:ea typeface="Calibri" panose="020F0502020204030204" pitchFamily="34" charset="0"/>
                <a:cs typeface="Arial" panose="020B0604020202020204" pitchFamily="34" charset="0"/>
              </a:rPr>
              <a:t> </a:t>
            </a:r>
            <a:r>
              <a:rPr lang="en-US" sz="2800" b="1" dirty="0" err="1">
                <a:solidFill>
                  <a:srgbClr val="FFFF00"/>
                </a:solidFill>
                <a:latin typeface="Arial" panose="020B0604020202020204" pitchFamily="34" charset="0"/>
                <a:ea typeface="Calibri" panose="020F0502020204030204" pitchFamily="34" charset="0"/>
                <a:cs typeface="Arial" panose="020B0604020202020204" pitchFamily="34" charset="0"/>
              </a:rPr>
              <a:t>kể</a:t>
            </a:r>
            <a:r>
              <a:rPr lang="en-US" sz="2800" b="1" dirty="0">
                <a:solidFill>
                  <a:srgbClr val="FFFF00"/>
                </a:solidFill>
                <a:latin typeface="Arial" panose="020B0604020202020204" pitchFamily="34" charset="0"/>
                <a:ea typeface="Calibri" panose="020F0502020204030204" pitchFamily="34" charset="0"/>
                <a:cs typeface="Arial" panose="020B0604020202020204" pitchFamily="34" charset="0"/>
              </a:rPr>
              <a:t>, </a:t>
            </a:r>
            <a:r>
              <a:rPr lang="en-US" sz="2800" b="1" err="1">
                <a:solidFill>
                  <a:srgbClr val="FFFF00"/>
                </a:solidFill>
                <a:latin typeface="Arial" panose="020B0604020202020204" pitchFamily="34" charset="0"/>
                <a:ea typeface="Calibri" panose="020F0502020204030204" pitchFamily="34" charset="0"/>
                <a:cs typeface="Arial" panose="020B0604020202020204" pitchFamily="34" charset="0"/>
              </a:rPr>
              <a:t>điểm</a:t>
            </a:r>
            <a:r>
              <a:rPr lang="en-US" sz="2800" b="1">
                <a:solidFill>
                  <a:srgbClr val="FFFF00"/>
                </a:solidFill>
                <a:latin typeface="Arial" panose="020B0604020202020204" pitchFamily="34" charset="0"/>
                <a:ea typeface="Calibri" panose="020F0502020204030204" pitchFamily="34" charset="0"/>
                <a:cs typeface="Arial" panose="020B0604020202020204" pitchFamily="34" charset="0"/>
              </a:rPr>
              <a:t> nhìn.</a:t>
            </a:r>
            <a:endParaRPr lang="en-US" sz="2800" dirty="0">
              <a:solidFill>
                <a:srgbClr val="FFFF0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4" name="Rectangle 3"/>
          <p:cNvSpPr/>
          <p:nvPr/>
        </p:nvSpPr>
        <p:spPr>
          <a:xfrm>
            <a:off x="275359" y="946539"/>
            <a:ext cx="8613255" cy="545727"/>
          </a:xfrm>
          <a:prstGeom prst="rect">
            <a:avLst/>
          </a:prstGeom>
          <a:solidFill>
            <a:schemeClr val="accent4">
              <a:lumMod val="20000"/>
              <a:lumOff val="80000"/>
            </a:schemeClr>
          </a:solidFill>
        </p:spPr>
        <p:txBody>
          <a:bodyPr wrap="none">
            <a:spAutoFit/>
          </a:bodyPr>
          <a:lstStyle/>
          <a:p>
            <a:pPr algn="just">
              <a:lnSpc>
                <a:spcPct val="115000"/>
              </a:lnSpc>
              <a:spcAft>
                <a:spcPts val="800"/>
              </a:spcAft>
              <a:tabLst>
                <a:tab pos="90170" algn="l"/>
                <a:tab pos="180340" algn="l"/>
              </a:tabLst>
            </a:pP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Ngôi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kể</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thứ</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nhất</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Người</a:t>
            </a:r>
            <a:r>
              <a:rPr lang="en-US" sz="2800" dirty="0">
                <a:latin typeface="+mn-lt"/>
                <a:ea typeface="Calibri" panose="020F0502020204030204" pitchFamily="34" charset="0"/>
                <a:cs typeface="Times New Roman" panose="02020603050405020304" pitchFamily="18" charset="0"/>
              </a:rPr>
              <a:t> con </a:t>
            </a:r>
            <a:r>
              <a:rPr lang="en-US" sz="2800" dirty="0" err="1">
                <a:latin typeface="+mn-lt"/>
                <a:ea typeface="Calibri" panose="020F0502020204030204" pitchFamily="34" charset="0"/>
                <a:cs typeface="Times New Roman" panose="02020603050405020304" pitchFamily="18" charset="0"/>
              </a:rPr>
              <a:t>trai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lớn</a:t>
            </a:r>
            <a:r>
              <a:rPr lang="en-US" sz="2800" dirty="0">
                <a:latin typeface="+mn-lt"/>
                <a:ea typeface="Calibri" panose="020F0502020204030204" pitchFamily="34" charset="0"/>
                <a:cs typeface="Times New Roman" panose="02020603050405020304" pitchFamily="18" charset="0"/>
              </a:rPr>
              <a:t> – </a:t>
            </a:r>
            <a:r>
              <a:rPr lang="en-US" sz="2800" dirty="0" err="1">
                <a:latin typeface="+mn-lt"/>
                <a:ea typeface="Calibri" panose="020F0502020204030204" pitchFamily="34" charset="0"/>
                <a:cs typeface="Times New Roman" panose="02020603050405020304" pitchFamily="18" charset="0"/>
              </a:rPr>
              <a:t>xưng</a:t>
            </a:r>
            <a:r>
              <a:rPr lang="en-US" sz="2800" dirty="0">
                <a:latin typeface="+mn-lt"/>
                <a:ea typeface="Calibri" panose="020F0502020204030204" pitchFamily="34" charset="0"/>
                <a:cs typeface="Times New Roman" panose="02020603050405020304" pitchFamily="18" charset="0"/>
              </a:rPr>
              <a:t> “ </a:t>
            </a:r>
            <a:r>
              <a:rPr lang="en-US" sz="2800" dirty="0" err="1">
                <a:latin typeface="+mn-lt"/>
                <a:ea typeface="Calibri" panose="020F0502020204030204" pitchFamily="34" charset="0"/>
                <a:cs typeface="Times New Roman" panose="02020603050405020304" pitchFamily="18" charset="0"/>
              </a:rPr>
              <a:t>cháu</a:t>
            </a:r>
            <a:r>
              <a:rPr lang="en-US" sz="2800" dirty="0">
                <a:latin typeface="+mn-lt"/>
                <a:ea typeface="Calibri" panose="020F0502020204030204" pitchFamily="34" charset="0"/>
                <a:cs typeface="Times New Roman" panose="02020603050405020304" pitchFamily="18" charset="0"/>
              </a:rPr>
              <a:t>”</a:t>
            </a:r>
            <a:endParaRPr lang="en-US" sz="2800" dirty="0">
              <a:effectLst/>
              <a:latin typeface="+mn-lt"/>
              <a:ea typeface="Calibri" panose="020F0502020204030204" pitchFamily="34" charset="0"/>
              <a:cs typeface="Times New Roman" panose="02020603050405020304" pitchFamily="18" charset="0"/>
            </a:endParaRPr>
          </a:p>
        </p:txBody>
      </p:sp>
      <p:sp>
        <p:nvSpPr>
          <p:cNvPr id="5" name="Rectangle 4"/>
          <p:cNvSpPr/>
          <p:nvPr/>
        </p:nvSpPr>
        <p:spPr>
          <a:xfrm>
            <a:off x="275359" y="1684799"/>
            <a:ext cx="8538055" cy="1041247"/>
          </a:xfrm>
          <a:prstGeom prst="rect">
            <a:avLst/>
          </a:prstGeom>
          <a:solidFill>
            <a:schemeClr val="accent4">
              <a:lumMod val="20000"/>
              <a:lumOff val="80000"/>
            </a:schemeClr>
          </a:solidFill>
        </p:spPr>
        <p:txBody>
          <a:bodyPr wrap="square">
            <a:spAutoFit/>
          </a:bodyPr>
          <a:lstStyle/>
          <a:p>
            <a:pPr algn="just">
              <a:lnSpc>
                <a:spcPct val="115000"/>
              </a:lnSpc>
              <a:spcAft>
                <a:spcPts val="800"/>
              </a:spcAft>
              <a:tabLst>
                <a:tab pos="90170" algn="l"/>
                <a:tab pos="180340" algn="l"/>
              </a:tabLst>
            </a:pP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Điểm</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nhìn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chủ</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yếu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từ</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người</a:t>
            </a:r>
            <a:r>
              <a:rPr lang="en-US" sz="2800" dirty="0">
                <a:latin typeface="+mn-lt"/>
                <a:ea typeface="Calibri" panose="020F0502020204030204" pitchFamily="34" charset="0"/>
                <a:cs typeface="Times New Roman" panose="02020603050405020304" pitchFamily="18" charset="0"/>
              </a:rPr>
              <a:t> con </a:t>
            </a:r>
            <a:r>
              <a:rPr lang="en-US" sz="2800" err="1">
                <a:latin typeface="+mn-lt"/>
                <a:ea typeface="Calibri" panose="020F0502020204030204" pitchFamily="34" charset="0"/>
                <a:cs typeface="Times New Roman" panose="02020603050405020304" pitchFamily="18" charset="0"/>
              </a:rPr>
              <a:t>trai</a:t>
            </a:r>
            <a:r>
              <a:rPr lang="en-US" sz="2800">
                <a:latin typeface="+mn-lt"/>
                <a:ea typeface="Calibri" panose="020F0502020204030204" pitchFamily="34" charset="0"/>
                <a:cs typeface="Times New Roman" panose="02020603050405020304" pitchFamily="18" charset="0"/>
              </a:rPr>
              <a:t> lớn; có </a:t>
            </a:r>
            <a:r>
              <a:rPr lang="en-US" sz="2800" dirty="0" err="1">
                <a:latin typeface="+mn-lt"/>
                <a:ea typeface="Calibri" panose="020F0502020204030204" pitchFamily="34" charset="0"/>
                <a:cs typeface="Times New Roman" panose="02020603050405020304" pitchFamily="18" charset="0"/>
              </a:rPr>
              <a:t>khi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của</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người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bố</a:t>
            </a:r>
            <a:r>
              <a:rPr lang="en-US" sz="2800" dirty="0">
                <a:latin typeface="+mn-lt"/>
                <a:ea typeface="Calibri" panose="020F0502020204030204" pitchFamily="34" charset="0"/>
                <a:cs typeface="Times New Roman" panose="02020603050405020304" pitchFamily="18" charset="0"/>
              </a:rPr>
              <a:t>.</a:t>
            </a:r>
            <a:endParaRPr lang="en-US" sz="2800" dirty="0">
              <a:effectLst/>
              <a:latin typeface="+mn-lt"/>
              <a:ea typeface="Calibri" panose="020F0502020204030204" pitchFamily="34" charset="0"/>
              <a:cs typeface="Times New Roman" panose="02020603050405020304" pitchFamily="18" charset="0"/>
            </a:endParaRPr>
          </a:p>
        </p:txBody>
      </p:sp>
      <p:sp>
        <p:nvSpPr>
          <p:cNvPr id="6" name="Rectangle 5"/>
          <p:cNvSpPr/>
          <p:nvPr/>
        </p:nvSpPr>
        <p:spPr>
          <a:xfrm>
            <a:off x="775694" y="3246957"/>
            <a:ext cx="8202051" cy="1176797"/>
          </a:xfrm>
          <a:prstGeom prst="rect">
            <a:avLst/>
          </a:prstGeom>
          <a:solidFill>
            <a:srgbClr val="FFFF00"/>
          </a:solidFill>
        </p:spPr>
        <p:txBody>
          <a:bodyPr wrap="square">
            <a:spAutoFit/>
          </a:bodyPr>
          <a:lstStyle/>
          <a:p>
            <a:pPr algn="just">
              <a:lnSpc>
                <a:spcPct val="115000"/>
              </a:lnSpc>
              <a:spcAft>
                <a:spcPts val="800"/>
              </a:spcAft>
              <a:tabLst>
                <a:tab pos="90170" algn="l"/>
                <a:tab pos="180340" algn="l"/>
              </a:tabLst>
            </a:pP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Giúp</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cho</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việc</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thể</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hiện</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chủ</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đề</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và</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thông</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điệp</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của</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văn</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bản</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khách</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quan</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và</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đa</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diện</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 </a:t>
            </a:r>
            <a:r>
              <a:rPr lang="en-US" sz="3200" i="1" dirty="0" err="1">
                <a:solidFill>
                  <a:srgbClr val="002060"/>
                </a:solidFill>
                <a:latin typeface="Arial" panose="020B0604020202020204" pitchFamily="34" charset="0"/>
                <a:ea typeface="Calibri" panose="020F0502020204030204" pitchFamily="34" charset="0"/>
                <a:cs typeface="Arial" panose="020B0604020202020204" pitchFamily="34" charset="0"/>
              </a:rPr>
              <a:t>hơn</a:t>
            </a:r>
            <a:r>
              <a:rPr lang="en-US" sz="3200" i="1" dirty="0">
                <a:solidFill>
                  <a:srgbClr val="002060"/>
                </a:solidFill>
                <a:latin typeface="Arial" panose="020B0604020202020204" pitchFamily="34" charset="0"/>
                <a:ea typeface="Calibri" panose="020F0502020204030204" pitchFamily="34" charset="0"/>
                <a:cs typeface="Arial" panose="020B0604020202020204" pitchFamily="34" charset="0"/>
              </a:rPr>
              <a:t>.</a:t>
            </a:r>
            <a:endParaRPr lang="en-US" sz="3200" dirty="0">
              <a:solidFill>
                <a:srgbClr val="00206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7" name="Right Arrow 6"/>
          <p:cNvSpPr/>
          <p:nvPr/>
        </p:nvSpPr>
        <p:spPr>
          <a:xfrm>
            <a:off x="75298" y="3628200"/>
            <a:ext cx="703999" cy="471896"/>
          </a:xfrm>
          <a:prstGeom prst="rightArrow">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250007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1" presetClass="entr" presetSubtype="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heel(1)">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4"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fill="hold"/>
                                        <p:tgtEl>
                                          <p:spTgt spid="4"/>
                                        </p:tgtEl>
                                        <p:attrNameLst>
                                          <p:attrName>ppt_x</p:attrName>
                                        </p:attrNameLst>
                                      </p:cBhvr>
                                      <p:tavLst>
                                        <p:tav tm="0">
                                          <p:val>
                                            <p:strVal val="#ppt_x"/>
                                          </p:val>
                                        </p:tav>
                                        <p:tav tm="100000">
                                          <p:val>
                                            <p:strVal val="#ppt_x"/>
                                          </p:val>
                                        </p:tav>
                                      </p:tavLst>
                                    </p:anim>
                                    <p:anim calcmode="lin" valueType="num">
                                      <p:cBhvr additive="base">
                                        <p:cTn id="13"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14" fill="hold">
                      <p:stCondLst>
                        <p:cond delay="indefinite"/>
                      </p:stCondLst>
                      <p:childTnLst>
                        <p:par>
                          <p:cTn id="15" fill="hold">
                            <p:stCondLst>
                              <p:cond delay="0"/>
                            </p:stCondLst>
                            <p:childTnLst>
                              <p:par>
                                <p:cTn id="16" presetID="2" presetClass="entr" presetSubtype="4"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ppt_x"/>
                                          </p:val>
                                        </p:tav>
                                        <p:tav tm="100000">
                                          <p:val>
                                            <p:strVal val="#ppt_x"/>
                                          </p:val>
                                        </p:tav>
                                      </p:tavLst>
                                    </p:anim>
                                    <p:anim calcmode="lin" valueType="num">
                                      <p:cBhvr additive="base">
                                        <p:cTn id="19"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7"/>
                                        </p:tgtEl>
                                        <p:attrNameLst>
                                          <p:attrName>style.visibility</p:attrName>
                                        </p:attrNameLst>
                                      </p:cBhvr>
                                      <p:to>
                                        <p:strVal val="visible"/>
                                      </p:to>
                                    </p:set>
                                    <p:anim calcmode="lin" valueType="num">
                                      <p:cBhvr additive="base">
                                        <p:cTn id="24" dur="500" fill="hold"/>
                                        <p:tgtEl>
                                          <p:spTgt spid="7"/>
                                        </p:tgtEl>
                                        <p:attrNameLst>
                                          <p:attrName>ppt_x</p:attrName>
                                        </p:attrNameLst>
                                      </p:cBhvr>
                                      <p:tavLst>
                                        <p:tav tm="0">
                                          <p:val>
                                            <p:strVal val="#ppt_x"/>
                                          </p:val>
                                        </p:tav>
                                        <p:tav tm="100000">
                                          <p:val>
                                            <p:strVal val="#ppt_x"/>
                                          </p:val>
                                        </p:tav>
                                      </p:tavLst>
                                    </p:anim>
                                    <p:anim calcmode="lin" valueType="num">
                                      <p:cBhvr additive="base">
                                        <p:cTn id="25" dur="500" fill="hold"/>
                                        <p:tgtEl>
                                          <p:spTgt spid="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6"/>
                                        </p:tgtEl>
                                        <p:attrNameLst>
                                          <p:attrName>style.visibility</p:attrName>
                                        </p:attrNameLst>
                                      </p:cBhvr>
                                      <p:to>
                                        <p:strVal val="visible"/>
                                      </p:to>
                                    </p:set>
                                    <p:anim calcmode="lin" valueType="num">
                                      <p:cBhvr additive="base">
                                        <p:cTn id="28" dur="500" fill="hold"/>
                                        <p:tgtEl>
                                          <p:spTgt spid="6"/>
                                        </p:tgtEl>
                                        <p:attrNameLst>
                                          <p:attrName>ppt_x</p:attrName>
                                        </p:attrNameLst>
                                      </p:cBhvr>
                                      <p:tavLst>
                                        <p:tav tm="0">
                                          <p:val>
                                            <p:strVal val="#ppt_x"/>
                                          </p:val>
                                        </p:tav>
                                        <p:tav tm="100000">
                                          <p:val>
                                            <p:strVal val="#ppt_x"/>
                                          </p:val>
                                        </p:tav>
                                      </p:tavLst>
                                    </p:anim>
                                    <p:anim calcmode="lin" valueType="num">
                                      <p:cBhvr additive="base">
                                        <p:cTn id="29"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P spid="5" grpId="0"/>
      <p:bldP spid="6" grpId="0"/>
      <p:bldP spid="7"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13</a:t>
            </a:fld>
            <a:endParaRPr lang="en-GB"/>
          </a:p>
        </p:txBody>
      </p:sp>
      <p:sp>
        <p:nvSpPr>
          <p:cNvPr id="6" name="TextBox 5"/>
          <p:cNvSpPr txBox="1"/>
          <p:nvPr/>
        </p:nvSpPr>
        <p:spPr>
          <a:xfrm>
            <a:off x="1378164" y="206705"/>
            <a:ext cx="3885318"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1" dirty="0">
                <a:solidFill>
                  <a:sysClr val="windowText" lastClr="000000"/>
                </a:solidFill>
              </a:rPr>
              <a:t>4</a:t>
            </a:r>
            <a:r>
              <a:rPr kumimoji="0" lang="en-US" sz="2400" b="1" i="0" u="none" strike="noStrike" kern="0" cap="none" spc="0" normalizeH="0" baseline="0" noProof="0">
                <a:ln>
                  <a:noFill/>
                </a:ln>
                <a:solidFill>
                  <a:sysClr val="windowText" lastClr="000000"/>
                </a:solidFill>
                <a:effectLst/>
                <a:uLnTx/>
                <a:uFillTx/>
              </a:rPr>
              <a:t>. Nhan đề</a:t>
            </a:r>
            <a:r>
              <a:rPr kumimoji="0" lang="en-US" sz="2400" b="1" i="0" u="none" strike="noStrike" kern="0" cap="none" spc="0" normalizeH="0" noProof="0">
                <a:ln>
                  <a:noFill/>
                </a:ln>
                <a:solidFill>
                  <a:sysClr val="windowText" lastClr="000000"/>
                </a:solidFill>
                <a:effectLst/>
                <a:uLnTx/>
                <a:uFillTx/>
              </a:rPr>
              <a:t> </a:t>
            </a:r>
            <a:endParaRPr kumimoji="0" lang="en-US" sz="2400" b="1" i="0" u="none" strike="noStrike" kern="0" cap="none" spc="0" normalizeH="0" baseline="0" noProof="0" dirty="0">
              <a:ln>
                <a:noFill/>
              </a:ln>
              <a:solidFill>
                <a:sysClr val="windowText" lastClr="000000"/>
              </a:solidFill>
              <a:effectLst/>
              <a:uLnTx/>
              <a:uFillTx/>
            </a:endParaRPr>
          </a:p>
        </p:txBody>
      </p:sp>
      <p:sp>
        <p:nvSpPr>
          <p:cNvPr id="7" name="Rectangle 6"/>
          <p:cNvSpPr/>
          <p:nvPr/>
        </p:nvSpPr>
        <p:spPr>
          <a:xfrm>
            <a:off x="228034" y="781092"/>
            <a:ext cx="7681911" cy="480901"/>
          </a:xfrm>
          <a:prstGeom prst="rect">
            <a:avLst/>
          </a:prstGeom>
        </p:spPr>
        <p:txBody>
          <a:bodyPr wrap="none">
            <a:spAutoFit/>
          </a:bodyPr>
          <a:lstStyle/>
          <a:p>
            <a:pPr algn="just">
              <a:lnSpc>
                <a:spcPct val="115000"/>
              </a:lnSpc>
              <a:spcAft>
                <a:spcPts val="800"/>
              </a:spcAft>
              <a:tabLst>
                <a:tab pos="90170" algn="l"/>
                <a:tab pos="180340" algn="l"/>
              </a:tabLst>
            </a:pP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Thiên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nhiên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và</a:t>
            </a:r>
            <a:r>
              <a:rPr lang="en-US" sz="2400" dirty="0">
                <a:latin typeface="+mj-lt"/>
                <a:ea typeface="Calibri" panose="020F0502020204030204" pitchFamily="34" charset="0"/>
                <a:cs typeface="Times New Roman" panose="02020603050405020304" pitchFamily="18" charset="0"/>
              </a:rPr>
              <a:t> con </a:t>
            </a:r>
            <a:r>
              <a:rPr lang="en-US" sz="2400" dirty="0" err="1">
                <a:latin typeface="+mj-lt"/>
                <a:ea typeface="Calibri" panose="020F0502020204030204" pitchFamily="34" charset="0"/>
                <a:cs typeface="Times New Roman" panose="02020603050405020304" pitchFamily="18" charset="0"/>
              </a:rPr>
              <a:t>người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có</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vị</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thế</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ngang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hàng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nhau</a:t>
            </a:r>
            <a:r>
              <a:rPr lang="en-US" sz="2400" dirty="0">
                <a:solidFill>
                  <a:srgbClr val="FF0000"/>
                </a:solidFill>
                <a:latin typeface="+mj-lt"/>
                <a:ea typeface="Calibri" panose="020F0502020204030204" pitchFamily="34" charset="0"/>
                <a:cs typeface="Times New Roman" panose="02020603050405020304" pitchFamily="18" charset="0"/>
              </a:rPr>
              <a:t>.</a:t>
            </a:r>
          </a:p>
        </p:txBody>
      </p:sp>
      <p:sp>
        <p:nvSpPr>
          <p:cNvPr id="8" name="TextBox 7"/>
          <p:cNvSpPr txBox="1"/>
          <p:nvPr/>
        </p:nvSpPr>
        <p:spPr>
          <a:xfrm>
            <a:off x="269351" y="1292732"/>
            <a:ext cx="8477457" cy="905633"/>
          </a:xfrm>
          <a:prstGeom prst="rect">
            <a:avLst/>
          </a:prstGeom>
          <a:noFill/>
        </p:spPr>
        <p:txBody>
          <a:bodyPr wrap="square" rtlCol="0">
            <a:spAutoFit/>
          </a:bodyPr>
          <a:lstStyle/>
          <a:p>
            <a:pPr algn="just">
              <a:lnSpc>
                <a:spcPct val="115000"/>
              </a:lnSpc>
              <a:spcAft>
                <a:spcPts val="800"/>
              </a:spcAft>
              <a:tabLst>
                <a:tab pos="90170" algn="l"/>
                <a:tab pos="180340" algn="l"/>
              </a:tabLst>
            </a:pP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Mối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quan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hệ</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giữa</a:t>
            </a:r>
            <a:r>
              <a:rPr lang="en-US" sz="2400" dirty="0">
                <a:latin typeface="+mj-lt"/>
                <a:ea typeface="Calibri" panose="020F0502020204030204" pitchFamily="34" charset="0"/>
                <a:cs typeface="Times New Roman" panose="02020603050405020304" pitchFamily="18" charset="0"/>
              </a:rPr>
              <a:t> con </a:t>
            </a:r>
            <a:r>
              <a:rPr lang="en-US" sz="2400" dirty="0" err="1">
                <a:latin typeface="+mj-lt"/>
                <a:ea typeface="Calibri" panose="020F0502020204030204" pitchFamily="34" charset="0"/>
                <a:cs typeface="Times New Roman" panose="02020603050405020304" pitchFamily="18" charset="0"/>
              </a:rPr>
              <a:t>người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và</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thiên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nhiên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là</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mối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quan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hệ</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cộng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sinh</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tương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hỗ</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công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bằng</a:t>
            </a:r>
            <a:r>
              <a:rPr lang="en-US" sz="2400" dirty="0">
                <a:latin typeface="+mj-lt"/>
                <a:ea typeface="Calibri" panose="020F0502020204030204" pitchFamily="34" charset="0"/>
                <a:cs typeface="Times New Roman" panose="02020603050405020304" pitchFamily="18" charset="0"/>
              </a:rPr>
              <a:t> ( </a:t>
            </a:r>
            <a:r>
              <a:rPr lang="en-US" sz="2400" dirty="0" err="1">
                <a:latin typeface="+mj-lt"/>
                <a:ea typeface="Calibri" panose="020F0502020204030204" pitchFamily="34" charset="0"/>
                <a:cs typeface="Times New Roman" panose="02020603050405020304" pitchFamily="18" charset="0"/>
              </a:rPr>
              <a:t>Quan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hệ</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từ</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và</a:t>
            </a:r>
            <a:r>
              <a:rPr lang="en-US" sz="2400" dirty="0">
                <a:latin typeface="+mj-lt"/>
                <a:ea typeface="Calibri" panose="020F0502020204030204" pitchFamily="34" charset="0"/>
                <a:cs typeface="Times New Roman" panose="02020603050405020304" pitchFamily="18" charset="0"/>
              </a:rPr>
              <a:t>” ) </a:t>
            </a:r>
          </a:p>
        </p:txBody>
      </p:sp>
      <p:sp>
        <p:nvSpPr>
          <p:cNvPr id="9" name="TextBox 8"/>
          <p:cNvSpPr txBox="1"/>
          <p:nvPr/>
        </p:nvSpPr>
        <p:spPr>
          <a:xfrm>
            <a:off x="228034" y="2366861"/>
            <a:ext cx="8635411" cy="1755096"/>
          </a:xfrm>
          <a:prstGeom prst="rect">
            <a:avLst/>
          </a:prstGeom>
          <a:noFill/>
        </p:spPr>
        <p:txBody>
          <a:bodyPr wrap="square" rtlCol="0">
            <a:spAutoFit/>
          </a:bodyPr>
          <a:lstStyle/>
          <a:p>
            <a:pPr algn="just">
              <a:lnSpc>
                <a:spcPct val="115000"/>
              </a:lnSpc>
              <a:spcAft>
                <a:spcPts val="800"/>
              </a:spcAft>
              <a:tabLst>
                <a:tab pos="90170" algn="l"/>
                <a:tab pos="180340" algn="l"/>
              </a:tabLst>
            </a:pP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Đặt</a:t>
            </a:r>
            <a:r>
              <a:rPr lang="en-US" sz="2400" dirty="0">
                <a:latin typeface="+mj-lt"/>
                <a:ea typeface="Calibri" panose="020F0502020204030204" pitchFamily="34" charset="0"/>
                <a:cs typeface="Times New Roman" panose="02020603050405020304" pitchFamily="18" charset="0"/>
              </a:rPr>
              <a:t> </a:t>
            </a:r>
            <a:r>
              <a:rPr lang="en-US" sz="2400" dirty="0" err="1">
                <a:solidFill>
                  <a:srgbClr val="FF0000"/>
                </a:solidFill>
                <a:latin typeface="+mj-lt"/>
                <a:ea typeface="Calibri" panose="020F0502020204030204" pitchFamily="34" charset="0"/>
                <a:cs typeface="Times New Roman" panose="02020603050405020304" pitchFamily="18" charset="0"/>
              </a:rPr>
              <a:t>kiến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trước</a:t>
            </a:r>
            <a:r>
              <a:rPr lang="en-US" sz="2400" dirty="0">
                <a:latin typeface="+mj-lt"/>
                <a:ea typeface="Calibri" panose="020F0502020204030204" pitchFamily="34" charset="0"/>
                <a:cs typeface="Times New Roman" panose="02020603050405020304" pitchFamily="18" charset="0"/>
              </a:rPr>
              <a:t> </a:t>
            </a:r>
            <a:r>
              <a:rPr lang="en-US" sz="2400" dirty="0" err="1">
                <a:solidFill>
                  <a:srgbClr val="0033CC"/>
                </a:solidFill>
                <a:latin typeface="+mj-lt"/>
                <a:ea typeface="Calibri" panose="020F0502020204030204" pitchFamily="34" charset="0"/>
                <a:cs typeface="Times New Roman" panose="02020603050405020304" pitchFamily="18" charset="0"/>
              </a:rPr>
              <a:t>người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nhắn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nhủ</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cần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quan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tâm</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đến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tự</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nhiên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trước</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vì</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đó</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là</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môi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trường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sống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của</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tất</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cả</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các</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sinh</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vật</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và</a:t>
            </a:r>
            <a:r>
              <a:rPr lang="en-US" sz="2400" dirty="0">
                <a:latin typeface="+mj-lt"/>
                <a:ea typeface="Calibri" panose="020F0502020204030204" pitchFamily="34" charset="0"/>
                <a:cs typeface="Times New Roman" panose="02020603050405020304" pitchFamily="18" charset="0"/>
              </a:rPr>
              <a:t> con </a:t>
            </a:r>
            <a:r>
              <a:rPr lang="en-US" sz="2400" dirty="0" err="1">
                <a:latin typeface="+mj-lt"/>
                <a:ea typeface="Calibri" panose="020F0502020204030204" pitchFamily="34" charset="0"/>
                <a:cs typeface="Times New Roman" panose="02020603050405020304" pitchFamily="18" charset="0"/>
              </a:rPr>
              <a:t>người</a:t>
            </a:r>
            <a:r>
              <a:rPr lang="en-US" sz="2400" dirty="0">
                <a:latin typeface="+mj-lt"/>
                <a:ea typeface="Calibri" panose="020F0502020204030204" pitchFamily="34" charset="0"/>
                <a:cs typeface="Times New Roman" panose="02020603050405020304" pitchFamily="18" charset="0"/>
              </a:rPr>
              <a:t>. Con </a:t>
            </a:r>
            <a:r>
              <a:rPr lang="en-US" sz="2400" dirty="0" err="1">
                <a:latin typeface="+mj-lt"/>
                <a:ea typeface="Calibri" panose="020F0502020204030204" pitchFamily="34" charset="0"/>
                <a:cs typeface="Times New Roman" panose="02020603050405020304" pitchFamily="18" charset="0"/>
              </a:rPr>
              <a:t>người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không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thể</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cho</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mình</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là</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thượng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đẳng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trung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tâm</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để</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áp</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đặt</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tấn</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công</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khai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phá</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bừa</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bãi</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tự</a:t>
            </a:r>
            <a:r>
              <a:rPr lang="en-US" sz="2400" dirty="0">
                <a:latin typeface="+mj-lt"/>
                <a:ea typeface="Calibri" panose="020F0502020204030204" pitchFamily="34" charset="0"/>
                <a:cs typeface="Times New Roman" panose="02020603050405020304" pitchFamily="18" charset="0"/>
              </a:rPr>
              <a:t> </a:t>
            </a:r>
            <a:r>
              <a:rPr lang="en-US" sz="2400" dirty="0" err="1">
                <a:latin typeface="+mj-lt"/>
                <a:ea typeface="Calibri" panose="020F0502020204030204" pitchFamily="34" charset="0"/>
                <a:cs typeface="Times New Roman" panose="02020603050405020304" pitchFamily="18" charset="0"/>
              </a:rPr>
              <a:t>nhiên</a:t>
            </a:r>
            <a:r>
              <a:rPr lang="en-US" sz="2400" dirty="0">
                <a:latin typeface="+mj-lt"/>
                <a:ea typeface="Calibri" panose="020F0502020204030204" pitchFamily="34" charset="0"/>
                <a:cs typeface="Times New Roman" panose="02020603050405020304" pitchFamily="18" charset="0"/>
              </a:rPr>
              <a:t>.</a:t>
            </a:r>
          </a:p>
        </p:txBody>
      </p:sp>
      <p:sp>
        <p:nvSpPr>
          <p:cNvPr id="2" name="Cloud 1">
            <a:extLst>
              <a:ext uri="{FF2B5EF4-FFF2-40B4-BE49-F238E27FC236}">
                <a16:creationId xmlns:a16="http://schemas.microsoft.com/office/drawing/2014/main" id="{775F45D2-97E1-569D-FF33-DB0E61096482}"/>
              </a:ext>
            </a:extLst>
          </p:cNvPr>
          <p:cNvSpPr/>
          <p:nvPr/>
        </p:nvSpPr>
        <p:spPr>
          <a:xfrm>
            <a:off x="3490331" y="85823"/>
            <a:ext cx="4925122" cy="1464527"/>
          </a:xfrm>
          <a:prstGeom prst="cloud">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15000"/>
              </a:lnSpc>
              <a:spcAft>
                <a:spcPts val="800"/>
              </a:spcAft>
              <a:tabLst>
                <a:tab pos="90170" algn="l"/>
                <a:tab pos="180340" algn="l"/>
              </a:tabLst>
            </a:pPr>
            <a:r>
              <a:rPr lang="en-US" sz="2400" i="1">
                <a:solidFill>
                  <a:srgbClr val="000000"/>
                </a:solidFill>
                <a:latin typeface="Arial" panose="020B0604020202020204" pitchFamily="34" charset="0"/>
                <a:ea typeface="Calibri" panose="020F0502020204030204" pitchFamily="34" charset="0"/>
                <a:cs typeface="Arial" panose="020B0604020202020204" pitchFamily="34" charset="0"/>
              </a:rPr>
              <a:t>Nhận xét về nhan đề </a:t>
            </a:r>
            <a:endParaRPr lang="en-US" sz="2400" dirty="0">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1774312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xit" presetSubtype="10" fill="hold" grpId="1" nodeType="clickEffect">
                                  <p:stCondLst>
                                    <p:cond delay="0"/>
                                  </p:stCondLst>
                                  <p:childTnLst>
                                    <p:animEffect transition="out" filter="randombar(horizontal)">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 calcmode="lin" valueType="num">
                                      <p:cBhvr additive="base">
                                        <p:cTn id="22" dur="500" fill="hold"/>
                                        <p:tgtEl>
                                          <p:spTgt spid="7"/>
                                        </p:tgtEl>
                                        <p:attrNameLst>
                                          <p:attrName>ppt_x</p:attrName>
                                        </p:attrNameLst>
                                      </p:cBhvr>
                                      <p:tavLst>
                                        <p:tav tm="0">
                                          <p:val>
                                            <p:strVal val="#ppt_x"/>
                                          </p:val>
                                        </p:tav>
                                        <p:tav tm="100000">
                                          <p:val>
                                            <p:strVal val="#ppt_x"/>
                                          </p:val>
                                        </p:tav>
                                      </p:tavLst>
                                    </p:anim>
                                    <p:anim calcmode="lin" valueType="num">
                                      <p:cBhvr additive="base">
                                        <p:cTn id="23"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1" presetClass="entr" presetSubtype="0" fill="hold" grpId="0" nodeType="clickEffect">
                                  <p:stCondLst>
                                    <p:cond delay="0"/>
                                  </p:stCondLst>
                                  <p:childTnLst>
                                    <p:set>
                                      <p:cBhvr>
                                        <p:cTn id="27" dur="1" fill="hold">
                                          <p:stCondLst>
                                            <p:cond delay="0"/>
                                          </p:stCondLst>
                                        </p:cTn>
                                        <p:tgtEl>
                                          <p:spTgt spid="8"/>
                                        </p:tgtEl>
                                        <p:attrNameLst>
                                          <p:attrName>style.visibility</p:attrName>
                                        </p:attrNameLst>
                                      </p:cBhvr>
                                      <p:to>
                                        <p:strVal val="visible"/>
                                      </p:to>
                                    </p:set>
                                  </p:childTnLst>
                                </p:cTn>
                              </p:par>
                            </p:childTnLst>
                          </p:cTn>
                        </p:par>
                      </p:childTnLst>
                    </p:cTn>
                  </p:par>
                  <p:par>
                    <p:cTn id="28" fill="hold">
                      <p:stCondLst>
                        <p:cond delay="indefinite"/>
                      </p:stCondLst>
                      <p:childTnLst>
                        <p:par>
                          <p:cTn id="29" fill="hold">
                            <p:stCondLst>
                              <p:cond delay="0"/>
                            </p:stCondLst>
                            <p:childTnLst>
                              <p:par>
                                <p:cTn id="30" presetID="42" presetClass="entr" presetSubtype="0" fill="hold" grpId="0"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1000"/>
                                        <p:tgtEl>
                                          <p:spTgt spid="9"/>
                                        </p:tgtEl>
                                      </p:cBhvr>
                                    </p:animEffect>
                                    <p:anim calcmode="lin" valueType="num">
                                      <p:cBhvr>
                                        <p:cTn id="33" dur="1000" fill="hold"/>
                                        <p:tgtEl>
                                          <p:spTgt spid="9"/>
                                        </p:tgtEl>
                                        <p:attrNameLst>
                                          <p:attrName>ppt_x</p:attrName>
                                        </p:attrNameLst>
                                      </p:cBhvr>
                                      <p:tavLst>
                                        <p:tav tm="0">
                                          <p:val>
                                            <p:strVal val="#ppt_x"/>
                                          </p:val>
                                        </p:tav>
                                        <p:tav tm="100000">
                                          <p:val>
                                            <p:strVal val="#ppt_x"/>
                                          </p:val>
                                        </p:tav>
                                      </p:tavLst>
                                    </p:anim>
                                    <p:anim calcmode="lin" valueType="num">
                                      <p:cBhvr>
                                        <p:cTn id="34"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P spid="8" grpId="0"/>
      <p:bldP spid="9" grpId="0"/>
      <p:bldP spid="2" grpId="0" animBg="1"/>
      <p:bldP spid="2" grpId="1"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14</a:t>
            </a:fld>
            <a:endParaRPr lang="en-GB"/>
          </a:p>
        </p:txBody>
      </p:sp>
      <p:sp>
        <p:nvSpPr>
          <p:cNvPr id="6" name="TextBox 5"/>
          <p:cNvSpPr txBox="1"/>
          <p:nvPr/>
        </p:nvSpPr>
        <p:spPr>
          <a:xfrm>
            <a:off x="336700" y="54190"/>
            <a:ext cx="3885318"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1" noProof="0" dirty="0">
                <a:solidFill>
                  <a:sysClr val="windowText" lastClr="000000"/>
                </a:solidFill>
              </a:rPr>
              <a:t>5</a:t>
            </a:r>
            <a:r>
              <a:rPr kumimoji="0" lang="en-US" sz="2400" b="1" i="0" u="none" strike="noStrike" kern="0" cap="none" spc="0" normalizeH="0" baseline="0" noProof="0">
                <a:ln>
                  <a:noFill/>
                </a:ln>
                <a:solidFill>
                  <a:sysClr val="windowText" lastClr="000000"/>
                </a:solidFill>
                <a:effectLst/>
                <a:uLnTx/>
                <a:uFillTx/>
              </a:rPr>
              <a:t>. Nhân</a:t>
            </a:r>
            <a:r>
              <a:rPr kumimoji="0" lang="en-US" sz="2400" b="1" i="0" u="none" strike="noStrike" kern="0" cap="none" spc="0" normalizeH="0" noProof="0">
                <a:ln>
                  <a:noFill/>
                </a:ln>
                <a:solidFill>
                  <a:sysClr val="windowText" lastClr="000000"/>
                </a:solidFill>
                <a:effectLst/>
                <a:uLnTx/>
                <a:uFillTx/>
              </a:rPr>
              <a:t> vật</a:t>
            </a:r>
            <a:endParaRPr kumimoji="0" lang="en-US" sz="2400" b="1" i="0" u="none" strike="noStrike" kern="0" cap="none" spc="0" normalizeH="0" baseline="0" noProof="0" dirty="0">
              <a:ln>
                <a:noFill/>
              </a:ln>
              <a:solidFill>
                <a:sysClr val="windowText" lastClr="000000"/>
              </a:solidFill>
              <a:effectLst/>
              <a:uLnTx/>
              <a:uFillTx/>
            </a:endParaRPr>
          </a:p>
        </p:txBody>
      </p:sp>
      <p:sp>
        <p:nvSpPr>
          <p:cNvPr id="7" name="Rectangle 6"/>
          <p:cNvSpPr/>
          <p:nvPr/>
        </p:nvSpPr>
        <p:spPr>
          <a:xfrm>
            <a:off x="165499" y="607281"/>
            <a:ext cx="8813002" cy="4524315"/>
          </a:xfrm>
          <a:prstGeom prst="rect">
            <a:avLst/>
          </a:prstGeom>
          <a:solidFill>
            <a:schemeClr val="accent1">
              <a:lumMod val="20000"/>
              <a:lumOff val="80000"/>
            </a:schemeClr>
          </a:solidFill>
        </p:spPr>
        <p:txBody>
          <a:bodyPr wrap="square">
            <a:spAutoFit/>
          </a:bodyPr>
          <a:lstStyle/>
          <a:p>
            <a:pPr algn="just">
              <a:tabLst>
                <a:tab pos="90170" algn="l"/>
                <a:tab pos="180340" algn="l"/>
              </a:tabLst>
            </a:pPr>
            <a:r>
              <a:rPr lang="en-US" sz="2400" i="1">
                <a:solidFill>
                  <a:srgbClr val="C00000"/>
                </a:solidFill>
                <a:latin typeface="+mj-lt"/>
                <a:ea typeface="Calibri" panose="020F0502020204030204" pitchFamily="34" charset="0"/>
                <a:cs typeface="Times New Roman" panose="02020603050405020304" pitchFamily="18" charset="0"/>
              </a:rPr>
              <a:t>a, Con người: </a:t>
            </a:r>
          </a:p>
          <a:p>
            <a:pPr algn="just">
              <a:tabLst>
                <a:tab pos="90170" algn="l"/>
                <a:tab pos="180340" algn="l"/>
              </a:tabLst>
            </a:pPr>
            <a:r>
              <a:rPr lang="en-US" sz="2400">
                <a:latin typeface="+mj-lt"/>
                <a:ea typeface="Calibri" panose="020F0502020204030204" pitchFamily="34" charset="0"/>
                <a:cs typeface="Times New Roman" panose="02020603050405020304" pitchFamily="18" charset="0"/>
              </a:rPr>
              <a:t>- Gồm cha, mẹ, 2 đứa con</a:t>
            </a:r>
          </a:p>
          <a:p>
            <a:pPr algn="just">
              <a:tabLst>
                <a:tab pos="90170" algn="l"/>
                <a:tab pos="180340" algn="l"/>
              </a:tabLst>
            </a:pPr>
            <a:r>
              <a:rPr lang="vi-VN" sz="2400">
                <a:latin typeface="+mj-lt"/>
                <a:ea typeface="Calibri" panose="020F0502020204030204" pitchFamily="34" charset="0"/>
                <a:cs typeface="Times New Roman" panose="02020603050405020304" pitchFamily="18" charset="0"/>
              </a:rPr>
              <a:t>- </a:t>
            </a:r>
            <a:r>
              <a:rPr lang="vi-VN" sz="2400">
                <a:latin typeface="+mn-lt"/>
                <a:ea typeface="Calibri" panose="020F0502020204030204" pitchFamily="34" charset="0"/>
                <a:cs typeface="Times New Roman" panose="02020603050405020304" pitchFamily="18" charset="0"/>
              </a:rPr>
              <a:t>Sự tương đồng của các nhân vật: Cùng nghĩ cách để thoát khỏi đàn kiến</a:t>
            </a:r>
            <a:r>
              <a:rPr lang="en-US" sz="2400">
                <a:latin typeface="+mn-lt"/>
                <a:ea typeface="Calibri" panose="020F0502020204030204" pitchFamily="34" charset="0"/>
                <a:cs typeface="Times New Roman" panose="02020603050405020304" pitchFamily="18" charset="0"/>
              </a:rPr>
              <a:t> </a:t>
            </a:r>
          </a:p>
          <a:p>
            <a:pPr algn="just">
              <a:tabLst>
                <a:tab pos="90170" algn="l"/>
                <a:tab pos="180340" algn="l"/>
              </a:tabLst>
            </a:pPr>
            <a:r>
              <a:rPr lang="vi-VN" sz="2400">
                <a:latin typeface="+mn-lt"/>
                <a:ea typeface="Calibri" panose="020F0502020204030204" pitchFamily="34" charset="0"/>
                <a:cs typeface="Times New Roman" panose="02020603050405020304" pitchFamily="18" charset="0"/>
              </a:rPr>
              <a:t>- Sự khác biệt:</a:t>
            </a:r>
          </a:p>
          <a:p>
            <a:pPr algn="just">
              <a:tabLst>
                <a:tab pos="90170" algn="l"/>
                <a:tab pos="180340" algn="l"/>
              </a:tabLst>
            </a:pPr>
            <a:r>
              <a:rPr lang="vi-VN" sz="2400">
                <a:latin typeface="+mn-lt"/>
                <a:ea typeface="Calibri" panose="020F0502020204030204" pitchFamily="34" charset="0"/>
                <a:cs typeface="Times New Roman" panose="02020603050405020304" pitchFamily="18" charset="0"/>
              </a:rPr>
              <a:t>+ Người bố quyết liệt, cực đoan và bạo liệt một mất một còn với đàn kiến hơn là quan tâm đến các thành viên khác trong gia đình (tự tay thiêu hủy ngôi nhà và tất cả những thành quả lao động của gia đình)</a:t>
            </a:r>
          </a:p>
          <a:p>
            <a:pPr algn="just">
              <a:tabLst>
                <a:tab pos="90170" algn="l"/>
                <a:tab pos="180340" algn="l"/>
              </a:tabLst>
            </a:pPr>
            <a:r>
              <a:rPr lang="vi-VN" sz="2400">
                <a:latin typeface="+mn-lt"/>
                <a:ea typeface="Calibri" panose="020F0502020204030204" pitchFamily="34" charset="0"/>
                <a:cs typeface="Times New Roman" panose="02020603050405020304" pitchFamily="18" charset="0"/>
              </a:rPr>
              <a:t>+ Người mẹ và người con: Ôn hòa, có cái nhìn đa diện nhiều chiều hơn, có những lúc nhìn thấu được nhân quả, lí do đàn kiến giận dữ, tấn công.</a:t>
            </a:r>
            <a:endParaRPr lang="en-US" sz="2400" dirty="0">
              <a:solidFill>
                <a:srgbClr val="FF0000"/>
              </a:solidFill>
              <a:latin typeface="+mj-lt"/>
              <a:ea typeface="Calibri" panose="020F0502020204030204" pitchFamily="34" charset="0"/>
              <a:cs typeface="Times New Roman" panose="02020603050405020304" pitchFamily="18" charset="0"/>
            </a:endParaRPr>
          </a:p>
        </p:txBody>
      </p:sp>
      <p:sp>
        <p:nvSpPr>
          <p:cNvPr id="2" name="Cloud 1">
            <a:extLst>
              <a:ext uri="{FF2B5EF4-FFF2-40B4-BE49-F238E27FC236}">
                <a16:creationId xmlns:a16="http://schemas.microsoft.com/office/drawing/2014/main" id="{775F45D2-97E1-569D-FF33-DB0E61096482}"/>
              </a:ext>
            </a:extLst>
          </p:cNvPr>
          <p:cNvSpPr/>
          <p:nvPr/>
        </p:nvSpPr>
        <p:spPr>
          <a:xfrm>
            <a:off x="2013634" y="415701"/>
            <a:ext cx="6881857" cy="1737909"/>
          </a:xfrm>
          <a:prstGeom prst="cloud">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800"/>
              </a:spcAft>
              <a:tabLst>
                <a:tab pos="90170" algn="l"/>
                <a:tab pos="180340" algn="l"/>
              </a:tabLst>
            </a:pPr>
            <a:r>
              <a:rPr lang="vi-VN" sz="2400" i="1">
                <a:solidFill>
                  <a:srgbClr val="000000"/>
                </a:solidFill>
                <a:ea typeface="Calibri" panose="020F0502020204030204" pitchFamily="34" charset="0"/>
                <a:cs typeface="Arial" panose="020B0604020202020204" pitchFamily="34" charset="0"/>
              </a:rPr>
              <a:t>Chỉ ra sự tương đồng và khác biệt trong cách suy nghĩ của các nhân vật</a:t>
            </a:r>
          </a:p>
        </p:txBody>
      </p:sp>
    </p:spTree>
    <p:extLst>
      <p:ext uri="{BB962C8B-B14F-4D97-AF65-F5344CB8AC3E}">
        <p14:creationId xmlns:p14="http://schemas.microsoft.com/office/powerpoint/2010/main" val="9221638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randombar(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xEl>
                                              <p:pRg st="0" end="0"/>
                                            </p:txEl>
                                          </p:spTgt>
                                        </p:tgtEl>
                                        <p:attrNameLst>
                                          <p:attrName>style.visibility</p:attrName>
                                        </p:attrNameLst>
                                      </p:cBhvr>
                                      <p:to>
                                        <p:strVal val="visible"/>
                                      </p:to>
                                    </p:set>
                                    <p:animEffect transition="in" filter="randombar(horizontal)">
                                      <p:cBhvr>
                                        <p:cTn id="12" dur="500"/>
                                        <p:tgtEl>
                                          <p:spTgt spid="7">
                                            <p:txEl>
                                              <p:pRg st="0" end="0"/>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2"/>
                                        </p:tgtEl>
                                        <p:attrNameLst>
                                          <p:attrName>style.visibility</p:attrName>
                                        </p:attrNameLst>
                                      </p:cBhvr>
                                      <p:to>
                                        <p:strVal val="visible"/>
                                      </p:to>
                                    </p:set>
                                    <p:animEffect transition="in" filter="randombar(horizontal)">
                                      <p:cBhvr>
                                        <p:cTn id="17" dur="500"/>
                                        <p:tgtEl>
                                          <p:spTgt spid="2"/>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xit" presetSubtype="10" fill="hold" grpId="1" nodeType="clickEffect">
                                  <p:stCondLst>
                                    <p:cond delay="0"/>
                                  </p:stCondLst>
                                  <p:childTnLst>
                                    <p:animEffect transition="out" filter="randombar(horizontal)">
                                      <p:cBhvr>
                                        <p:cTn id="21" dur="500"/>
                                        <p:tgtEl>
                                          <p:spTgt spid="2"/>
                                        </p:tgtEl>
                                      </p:cBhvr>
                                    </p:animEffect>
                                    <p:set>
                                      <p:cBhvr>
                                        <p:cTn id="22" dur="1" fill="hold">
                                          <p:stCondLst>
                                            <p:cond delay="499"/>
                                          </p:stCondLst>
                                        </p:cTn>
                                        <p:tgtEl>
                                          <p:spTgt spid="2"/>
                                        </p:tgtEl>
                                        <p:attrNameLst>
                                          <p:attrName>style.visibility</p:attrName>
                                        </p:attrNameLst>
                                      </p:cBhvr>
                                      <p:to>
                                        <p:strVal val="hidden"/>
                                      </p:to>
                                    </p:se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7">
                                            <p:txEl>
                                              <p:pRg st="1" end="1"/>
                                            </p:txEl>
                                          </p:spTgt>
                                        </p:tgtEl>
                                        <p:attrNameLst>
                                          <p:attrName>style.visibility</p:attrName>
                                        </p:attrNameLst>
                                      </p:cBhvr>
                                      <p:to>
                                        <p:strVal val="visible"/>
                                      </p:to>
                                    </p:set>
                                    <p:animEffect transition="in" filter="randombar(horizontal)">
                                      <p:cBhvr>
                                        <p:cTn id="27" dur="500"/>
                                        <p:tgtEl>
                                          <p:spTgt spid="7">
                                            <p:txEl>
                                              <p:pRg st="1" end="1"/>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7">
                                            <p:txEl>
                                              <p:pRg st="2" end="2"/>
                                            </p:txEl>
                                          </p:spTgt>
                                        </p:tgtEl>
                                        <p:attrNameLst>
                                          <p:attrName>style.visibility</p:attrName>
                                        </p:attrNameLst>
                                      </p:cBhvr>
                                      <p:to>
                                        <p:strVal val="visible"/>
                                      </p:to>
                                    </p:set>
                                    <p:animEffect transition="in" filter="randombar(horizontal)">
                                      <p:cBhvr>
                                        <p:cTn id="32" dur="500"/>
                                        <p:tgtEl>
                                          <p:spTgt spid="7">
                                            <p:txEl>
                                              <p:pRg st="2" end="2"/>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4" presetClass="entr" presetSubtype="10" fill="hold" nodeType="clickEffect">
                                  <p:stCondLst>
                                    <p:cond delay="0"/>
                                  </p:stCondLst>
                                  <p:childTnLst>
                                    <p:set>
                                      <p:cBhvr>
                                        <p:cTn id="36" dur="1" fill="hold">
                                          <p:stCondLst>
                                            <p:cond delay="0"/>
                                          </p:stCondLst>
                                        </p:cTn>
                                        <p:tgtEl>
                                          <p:spTgt spid="7">
                                            <p:txEl>
                                              <p:pRg st="3" end="3"/>
                                            </p:txEl>
                                          </p:spTgt>
                                        </p:tgtEl>
                                        <p:attrNameLst>
                                          <p:attrName>style.visibility</p:attrName>
                                        </p:attrNameLst>
                                      </p:cBhvr>
                                      <p:to>
                                        <p:strVal val="visible"/>
                                      </p:to>
                                    </p:set>
                                    <p:animEffect transition="in" filter="randombar(horizontal)">
                                      <p:cBhvr>
                                        <p:cTn id="37" dur="500"/>
                                        <p:tgtEl>
                                          <p:spTgt spid="7">
                                            <p:txEl>
                                              <p:pRg st="3" end="3"/>
                                            </p:txEl>
                                          </p:spTgt>
                                        </p:tgtEl>
                                      </p:cBhvr>
                                    </p:animEffect>
                                  </p:childTnLst>
                                </p:cTn>
                              </p:par>
                            </p:childTnLst>
                          </p:cTn>
                        </p:par>
                      </p:childTnLst>
                    </p:cTn>
                  </p:par>
                  <p:par>
                    <p:cTn id="38" fill="hold">
                      <p:stCondLst>
                        <p:cond delay="indefinite"/>
                      </p:stCondLst>
                      <p:childTnLst>
                        <p:par>
                          <p:cTn id="39" fill="hold">
                            <p:stCondLst>
                              <p:cond delay="0"/>
                            </p:stCondLst>
                            <p:childTnLst>
                              <p:par>
                                <p:cTn id="40" presetID="14" presetClass="entr" presetSubtype="10" fill="hold" nodeType="clickEffect">
                                  <p:stCondLst>
                                    <p:cond delay="0"/>
                                  </p:stCondLst>
                                  <p:childTnLst>
                                    <p:set>
                                      <p:cBhvr>
                                        <p:cTn id="41" dur="1" fill="hold">
                                          <p:stCondLst>
                                            <p:cond delay="0"/>
                                          </p:stCondLst>
                                        </p:cTn>
                                        <p:tgtEl>
                                          <p:spTgt spid="7">
                                            <p:txEl>
                                              <p:pRg st="4" end="4"/>
                                            </p:txEl>
                                          </p:spTgt>
                                        </p:tgtEl>
                                        <p:attrNameLst>
                                          <p:attrName>style.visibility</p:attrName>
                                        </p:attrNameLst>
                                      </p:cBhvr>
                                      <p:to>
                                        <p:strVal val="visible"/>
                                      </p:to>
                                    </p:set>
                                    <p:animEffect transition="in" filter="randombar(horizontal)">
                                      <p:cBhvr>
                                        <p:cTn id="42" dur="500"/>
                                        <p:tgtEl>
                                          <p:spTgt spid="7">
                                            <p:txEl>
                                              <p:pRg st="4" end="4"/>
                                            </p:txEl>
                                          </p:spTgt>
                                        </p:tgtEl>
                                      </p:cBhvr>
                                    </p:animEffect>
                                  </p:childTnLst>
                                </p:cTn>
                              </p:par>
                            </p:childTnLst>
                          </p:cTn>
                        </p:par>
                      </p:childTnLst>
                    </p:cTn>
                  </p:par>
                  <p:par>
                    <p:cTn id="43" fill="hold">
                      <p:stCondLst>
                        <p:cond delay="indefinite"/>
                      </p:stCondLst>
                      <p:childTnLst>
                        <p:par>
                          <p:cTn id="44" fill="hold">
                            <p:stCondLst>
                              <p:cond delay="0"/>
                            </p:stCondLst>
                            <p:childTnLst>
                              <p:par>
                                <p:cTn id="45" presetID="14" presetClass="entr" presetSubtype="10" fill="hold" nodeType="clickEffect">
                                  <p:stCondLst>
                                    <p:cond delay="0"/>
                                  </p:stCondLst>
                                  <p:childTnLst>
                                    <p:set>
                                      <p:cBhvr>
                                        <p:cTn id="46" dur="1" fill="hold">
                                          <p:stCondLst>
                                            <p:cond delay="0"/>
                                          </p:stCondLst>
                                        </p:cTn>
                                        <p:tgtEl>
                                          <p:spTgt spid="7">
                                            <p:txEl>
                                              <p:pRg st="5" end="5"/>
                                            </p:txEl>
                                          </p:spTgt>
                                        </p:tgtEl>
                                        <p:attrNameLst>
                                          <p:attrName>style.visibility</p:attrName>
                                        </p:attrNameLst>
                                      </p:cBhvr>
                                      <p:to>
                                        <p:strVal val="visible"/>
                                      </p:to>
                                    </p:set>
                                    <p:animEffect transition="in" filter="randombar(horizontal)">
                                      <p:cBhvr>
                                        <p:cTn id="47" dur="500"/>
                                        <p:tgtEl>
                                          <p:spTgt spid="7">
                                            <p:txEl>
                                              <p:pRg st="5" end="5"/>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animBg="1"/>
      <p:bldP spid="2" grpId="1"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15</a:t>
            </a:fld>
            <a:endParaRPr lang="en-GB"/>
          </a:p>
        </p:txBody>
      </p:sp>
      <p:sp>
        <p:nvSpPr>
          <p:cNvPr id="6" name="TextBox 5"/>
          <p:cNvSpPr txBox="1"/>
          <p:nvPr/>
        </p:nvSpPr>
        <p:spPr>
          <a:xfrm>
            <a:off x="871958" y="94804"/>
            <a:ext cx="3885318" cy="461665"/>
          </a:xfrm>
          <a:prstGeom prst="rect">
            <a:avLst/>
          </a:prstGeom>
          <a:noFill/>
        </p:spPr>
        <p:txBody>
          <a:bodyPr wrap="square" rtlCol="0">
            <a:spAutoFit/>
          </a:bodyPr>
          <a:lstStyle/>
          <a:p>
            <a:pPr marL="0" marR="0" lvl="0" indent="0" defTabSz="914400" eaLnBrk="1" fontAlgn="auto" latinLnBrk="0" hangingPunct="1">
              <a:lnSpc>
                <a:spcPct val="100000"/>
              </a:lnSpc>
              <a:spcBef>
                <a:spcPts val="0"/>
              </a:spcBef>
              <a:spcAft>
                <a:spcPts val="0"/>
              </a:spcAft>
              <a:buClrTx/>
              <a:buSzTx/>
              <a:buFontTx/>
              <a:buNone/>
              <a:tabLst/>
              <a:defRPr/>
            </a:pPr>
            <a:r>
              <a:rPr lang="en-US" sz="2400" b="1" noProof="0" dirty="0">
                <a:solidFill>
                  <a:sysClr val="windowText" lastClr="000000"/>
                </a:solidFill>
              </a:rPr>
              <a:t>5</a:t>
            </a:r>
            <a:r>
              <a:rPr kumimoji="0" lang="en-US" sz="2400" b="1" i="0" u="none" strike="noStrike" kern="0" cap="none" spc="0" normalizeH="0" baseline="0" noProof="0">
                <a:ln>
                  <a:noFill/>
                </a:ln>
                <a:solidFill>
                  <a:sysClr val="windowText" lastClr="000000"/>
                </a:solidFill>
                <a:effectLst/>
                <a:uLnTx/>
                <a:uFillTx/>
              </a:rPr>
              <a:t>. Nhân</a:t>
            </a:r>
            <a:r>
              <a:rPr kumimoji="0" lang="en-US" sz="2400" b="1" i="0" u="none" strike="noStrike" kern="0" cap="none" spc="0" normalizeH="0" noProof="0">
                <a:ln>
                  <a:noFill/>
                </a:ln>
                <a:solidFill>
                  <a:sysClr val="windowText" lastClr="000000"/>
                </a:solidFill>
                <a:effectLst/>
                <a:uLnTx/>
                <a:uFillTx/>
              </a:rPr>
              <a:t> vật</a:t>
            </a:r>
            <a:endParaRPr kumimoji="0" lang="en-US" sz="2400" b="1" i="0" u="none" strike="noStrike" kern="0" cap="none" spc="0" normalizeH="0" baseline="0" noProof="0" dirty="0">
              <a:ln>
                <a:noFill/>
              </a:ln>
              <a:solidFill>
                <a:sysClr val="windowText" lastClr="000000"/>
              </a:solidFill>
              <a:effectLst/>
              <a:uLnTx/>
              <a:uFillTx/>
            </a:endParaRPr>
          </a:p>
        </p:txBody>
      </p:sp>
      <p:sp>
        <p:nvSpPr>
          <p:cNvPr id="7" name="Rectangle 6"/>
          <p:cNvSpPr/>
          <p:nvPr/>
        </p:nvSpPr>
        <p:spPr>
          <a:xfrm>
            <a:off x="3791415" y="1538870"/>
            <a:ext cx="4936273" cy="2677656"/>
          </a:xfrm>
          <a:prstGeom prst="rect">
            <a:avLst/>
          </a:prstGeom>
          <a:solidFill>
            <a:schemeClr val="accent1">
              <a:lumMod val="20000"/>
              <a:lumOff val="80000"/>
            </a:schemeClr>
          </a:solidFill>
        </p:spPr>
        <p:txBody>
          <a:bodyPr wrap="square">
            <a:spAutoFit/>
          </a:bodyPr>
          <a:lstStyle/>
          <a:p>
            <a:pPr algn="just">
              <a:tabLst>
                <a:tab pos="90170" algn="l"/>
                <a:tab pos="180340" algn="l"/>
              </a:tabLst>
            </a:pPr>
            <a:r>
              <a:rPr lang="en-US" sz="2400" i="1">
                <a:solidFill>
                  <a:srgbClr val="C00000"/>
                </a:solidFill>
                <a:latin typeface="+mj-lt"/>
                <a:ea typeface="Calibri" panose="020F0502020204030204" pitchFamily="34" charset="0"/>
                <a:cs typeface="Times New Roman" panose="02020603050405020304" pitchFamily="18" charset="0"/>
              </a:rPr>
              <a:t>b, Bầy kiến: </a:t>
            </a:r>
          </a:p>
          <a:p>
            <a:pPr algn="just">
              <a:tabLst>
                <a:tab pos="90170" algn="l"/>
                <a:tab pos="180340" algn="l"/>
              </a:tabLst>
            </a:pPr>
            <a:r>
              <a:rPr lang="en-US" sz="2400">
                <a:latin typeface="+mj-lt"/>
                <a:ea typeface="Calibri" panose="020F0502020204030204" pitchFamily="34" charset="0"/>
                <a:cs typeface="Times New Roman" panose="02020603050405020304" pitchFamily="18" charset="0"/>
              </a:rPr>
              <a:t>- </a:t>
            </a:r>
            <a:r>
              <a:rPr lang="vi-VN" sz="2400">
                <a:latin typeface="+mn-lt"/>
                <a:ea typeface="Calibri" panose="020F0502020204030204" pitchFamily="34" charset="0"/>
                <a:cs typeface="Times New Roman" panose="02020603050405020304" pitchFamily="18" charset="0"/>
              </a:rPr>
              <a:t>Đại diện cho các sinh vật tự nhiên bị đẩy khỏi môi trường sống quen thuộc thuận tự nhiên chúng sẽ phản kháng, tiêu diệt những gì làm hại đến cuộc sống của chúng</a:t>
            </a:r>
          </a:p>
          <a:p>
            <a:pPr algn="just">
              <a:tabLst>
                <a:tab pos="90170" algn="l"/>
                <a:tab pos="180340" algn="l"/>
              </a:tabLst>
            </a:pPr>
            <a:r>
              <a:rPr lang="vi-VN" sz="2400">
                <a:latin typeface="+mn-lt"/>
                <a:ea typeface="Calibri" panose="020F0502020204030204" pitchFamily="34" charset="0"/>
                <a:cs typeface="Times New Roman" panose="02020603050405020304" pitchFamily="18" charset="0"/>
              </a:rPr>
              <a:t> -&gt; bản năng tự vệ.</a:t>
            </a:r>
          </a:p>
        </p:txBody>
      </p:sp>
      <p:sp>
        <p:nvSpPr>
          <p:cNvPr id="2" name="Cloud 1">
            <a:extLst>
              <a:ext uri="{FF2B5EF4-FFF2-40B4-BE49-F238E27FC236}">
                <a16:creationId xmlns:a16="http://schemas.microsoft.com/office/drawing/2014/main" id="{775F45D2-97E1-569D-FF33-DB0E61096482}"/>
              </a:ext>
            </a:extLst>
          </p:cNvPr>
          <p:cNvSpPr/>
          <p:nvPr/>
        </p:nvSpPr>
        <p:spPr>
          <a:xfrm>
            <a:off x="2572214" y="81013"/>
            <a:ext cx="5319667" cy="1338758"/>
          </a:xfrm>
          <a:prstGeom prst="cloud">
            <a:avLst/>
          </a:prstGeom>
          <a:solidFill>
            <a:schemeClr val="accent4">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15000"/>
              </a:lnSpc>
              <a:spcAft>
                <a:spcPts val="800"/>
              </a:spcAft>
              <a:tabLst>
                <a:tab pos="90170" algn="l"/>
                <a:tab pos="180340" algn="l"/>
              </a:tabLst>
            </a:pPr>
            <a:r>
              <a:rPr lang="vi-VN" sz="2400" i="1">
                <a:solidFill>
                  <a:srgbClr val="000000"/>
                </a:solidFill>
                <a:ea typeface="Calibri" panose="020F0502020204030204" pitchFamily="34" charset="0"/>
                <a:cs typeface="Arial" panose="020B0604020202020204" pitchFamily="34" charset="0"/>
              </a:rPr>
              <a:t>Theo em hình tượng bầy kiến có ý nghĩa gì?</a:t>
            </a:r>
          </a:p>
        </p:txBody>
      </p:sp>
      <p:pic>
        <p:nvPicPr>
          <p:cNvPr id="4" name="Picture 3">
            <a:extLst>
              <a:ext uri="{FF2B5EF4-FFF2-40B4-BE49-F238E27FC236}">
                <a16:creationId xmlns:a16="http://schemas.microsoft.com/office/drawing/2014/main" id="{22837285-5DF9-1284-D9B1-112D9822170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2842" y="1225848"/>
            <a:ext cx="3452982" cy="3830969"/>
          </a:xfrm>
          <a:prstGeom prst="rect">
            <a:avLst/>
          </a:prstGeom>
        </p:spPr>
      </p:pic>
    </p:spTree>
    <p:extLst>
      <p:ext uri="{BB962C8B-B14F-4D97-AF65-F5344CB8AC3E}">
        <p14:creationId xmlns:p14="http://schemas.microsoft.com/office/powerpoint/2010/main" val="4927863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14" presetClass="entr" presetSubtype="10" fill="hold" nodeType="clickEffect">
                                  <p:stCondLst>
                                    <p:cond delay="0"/>
                                  </p:stCondLst>
                                  <p:childTnLst>
                                    <p:set>
                                      <p:cBhvr>
                                        <p:cTn id="12" dur="1" fill="hold">
                                          <p:stCondLst>
                                            <p:cond delay="0"/>
                                          </p:stCondLst>
                                        </p:cTn>
                                        <p:tgtEl>
                                          <p:spTgt spid="7">
                                            <p:txEl>
                                              <p:pRg st="0" end="0"/>
                                            </p:txEl>
                                          </p:spTgt>
                                        </p:tgtEl>
                                        <p:attrNameLst>
                                          <p:attrName>style.visibility</p:attrName>
                                        </p:attrNameLst>
                                      </p:cBhvr>
                                      <p:to>
                                        <p:strVal val="visible"/>
                                      </p:to>
                                    </p:set>
                                    <p:animEffect transition="in" filter="randombar(horizontal)">
                                      <p:cBhvr>
                                        <p:cTn id="13" dur="500"/>
                                        <p:tgtEl>
                                          <p:spTgt spid="7">
                                            <p:txEl>
                                              <p:pRg st="0" end="0"/>
                                            </p:txEl>
                                          </p:spTgt>
                                        </p:tgtEl>
                                      </p:cBhvr>
                                    </p:animEffect>
                                  </p:childTnLst>
                                </p:cTn>
                              </p:par>
                            </p:childTnLst>
                          </p:cTn>
                        </p:par>
                      </p:childTnLst>
                    </p:cTn>
                  </p:par>
                  <p:par>
                    <p:cTn id="14" fill="hold">
                      <p:stCondLst>
                        <p:cond delay="indefinite"/>
                      </p:stCondLst>
                      <p:childTnLst>
                        <p:par>
                          <p:cTn id="15" fill="hold">
                            <p:stCondLst>
                              <p:cond delay="0"/>
                            </p:stCondLst>
                            <p:childTnLst>
                              <p:par>
                                <p:cTn id="16" presetID="14" presetClass="entr" presetSubtype="10" fill="hold" grpId="0" nodeType="clickEffect">
                                  <p:stCondLst>
                                    <p:cond delay="0"/>
                                  </p:stCondLst>
                                  <p:childTnLst>
                                    <p:set>
                                      <p:cBhvr>
                                        <p:cTn id="17" dur="1" fill="hold">
                                          <p:stCondLst>
                                            <p:cond delay="0"/>
                                          </p:stCondLst>
                                        </p:cTn>
                                        <p:tgtEl>
                                          <p:spTgt spid="2"/>
                                        </p:tgtEl>
                                        <p:attrNameLst>
                                          <p:attrName>style.visibility</p:attrName>
                                        </p:attrNameLst>
                                      </p:cBhvr>
                                      <p:to>
                                        <p:strVal val="visible"/>
                                      </p:to>
                                    </p:set>
                                    <p:animEffect transition="in" filter="randombar(horizontal)">
                                      <p:cBhvr>
                                        <p:cTn id="18" dur="500"/>
                                        <p:tgtEl>
                                          <p:spTgt spid="2"/>
                                        </p:tgtEl>
                                      </p:cBhvr>
                                    </p:animEffect>
                                  </p:childTnLst>
                                </p:cTn>
                              </p:par>
                            </p:childTnLst>
                          </p:cTn>
                        </p:par>
                      </p:childTnLst>
                    </p:cTn>
                  </p:par>
                  <p:par>
                    <p:cTn id="19" fill="hold">
                      <p:stCondLst>
                        <p:cond delay="indefinite"/>
                      </p:stCondLst>
                      <p:childTnLst>
                        <p:par>
                          <p:cTn id="20" fill="hold">
                            <p:stCondLst>
                              <p:cond delay="0"/>
                            </p:stCondLst>
                            <p:childTnLst>
                              <p:par>
                                <p:cTn id="21" presetID="14" presetClass="exit" presetSubtype="10" fill="hold" grpId="1" nodeType="clickEffect">
                                  <p:stCondLst>
                                    <p:cond delay="0"/>
                                  </p:stCondLst>
                                  <p:childTnLst>
                                    <p:animEffect transition="out" filter="randombar(horizontal)">
                                      <p:cBhvr>
                                        <p:cTn id="22" dur="500"/>
                                        <p:tgtEl>
                                          <p:spTgt spid="2"/>
                                        </p:tgtEl>
                                      </p:cBhvr>
                                    </p:animEffect>
                                    <p:set>
                                      <p:cBhvr>
                                        <p:cTn id="23" dur="1" fill="hold">
                                          <p:stCondLst>
                                            <p:cond delay="499"/>
                                          </p:stCondLst>
                                        </p:cTn>
                                        <p:tgtEl>
                                          <p:spTgt spid="2"/>
                                        </p:tgtEl>
                                        <p:attrNameLst>
                                          <p:attrName>style.visibility</p:attrName>
                                        </p:attrNameLst>
                                      </p:cBhvr>
                                      <p:to>
                                        <p:strVal val="hidden"/>
                                      </p:to>
                                    </p:se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7">
                                            <p:txEl>
                                              <p:pRg st="1" end="1"/>
                                            </p:txEl>
                                          </p:spTgt>
                                        </p:tgtEl>
                                        <p:attrNameLst>
                                          <p:attrName>style.visibility</p:attrName>
                                        </p:attrNameLst>
                                      </p:cBhvr>
                                      <p:to>
                                        <p:strVal val="visible"/>
                                      </p:to>
                                    </p:set>
                                    <p:animEffect transition="in" filter="randombar(horizontal)">
                                      <p:cBhvr>
                                        <p:cTn id="28" dur="500"/>
                                        <p:tgtEl>
                                          <p:spTgt spid="7">
                                            <p:txEl>
                                              <p:pRg st="1" end="1"/>
                                            </p:txEl>
                                          </p:spTgt>
                                        </p:tgtEl>
                                      </p:cBhvr>
                                    </p:animEffect>
                                  </p:childTnLst>
                                </p:cTn>
                              </p:par>
                              <p:par>
                                <p:cTn id="29" presetID="14" presetClass="entr" presetSubtype="10" fill="hold" nodeType="withEffect">
                                  <p:stCondLst>
                                    <p:cond delay="0"/>
                                  </p:stCondLst>
                                  <p:childTnLst>
                                    <p:set>
                                      <p:cBhvr>
                                        <p:cTn id="30" dur="1" fill="hold">
                                          <p:stCondLst>
                                            <p:cond delay="0"/>
                                          </p:stCondLst>
                                        </p:cTn>
                                        <p:tgtEl>
                                          <p:spTgt spid="7">
                                            <p:txEl>
                                              <p:pRg st="2" end="2"/>
                                            </p:txEl>
                                          </p:spTgt>
                                        </p:tgtEl>
                                        <p:attrNameLst>
                                          <p:attrName>style.visibility</p:attrName>
                                        </p:attrNameLst>
                                      </p:cBhvr>
                                      <p:to>
                                        <p:strVal val="visible"/>
                                      </p:to>
                                    </p:set>
                                    <p:animEffect transition="in" filter="randombar(horizontal)">
                                      <p:cBhvr>
                                        <p:cTn id="31" dur="500"/>
                                        <p:tgtEl>
                                          <p:spTgt spid="7">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2" grpId="0" animBg="1"/>
      <p:bldP spid="2" grpId="1"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98"/>
        <p:cNvGrpSpPr/>
        <p:nvPr/>
      </p:nvGrpSpPr>
      <p:grpSpPr>
        <a:xfrm>
          <a:off x="0" y="0"/>
          <a:ext cx="0" cy="0"/>
          <a:chOff x="0" y="0"/>
          <a:chExt cx="0" cy="0"/>
        </a:xfrm>
      </p:grpSpPr>
      <p:sp>
        <p:nvSpPr>
          <p:cNvPr id="299" name="Google Shape;299;p31"/>
          <p:cNvSpPr txBox="1">
            <a:spLocks noGrp="1"/>
          </p:cNvSpPr>
          <p:nvPr>
            <p:ph type="title"/>
          </p:nvPr>
        </p:nvSpPr>
        <p:spPr>
          <a:xfrm>
            <a:off x="1950783" y="147810"/>
            <a:ext cx="5067052" cy="1063603"/>
          </a:xfrm>
          <a:prstGeom prst="rect">
            <a:avLst/>
          </a:prstGeom>
        </p:spPr>
        <p:txBody>
          <a:bodyPr spcFirstLastPara="1" wrap="square" lIns="91425" tIns="91425" rIns="91425" bIns="91425" anchor="b" anchorCtr="0">
            <a:noAutofit/>
          </a:bodyPr>
          <a:lstStyle/>
          <a:p>
            <a:pPr algn="just">
              <a:lnSpc>
                <a:spcPct val="115000"/>
              </a:lnSpc>
              <a:spcAft>
                <a:spcPts val="800"/>
              </a:spcAft>
              <a:tabLst>
                <a:tab pos="90170" algn="l"/>
                <a:tab pos="180340" algn="l"/>
              </a:tabLst>
            </a:pPr>
            <a:br>
              <a:rPr lang="en-US" sz="2800" b="1">
                <a:solidFill>
                  <a:srgbClr val="FF0000"/>
                </a:solidFill>
                <a:latin typeface="Calibri" panose="020F0502020204030204" pitchFamily="34" charset="0"/>
                <a:ea typeface="Calibri" panose="020F0502020204030204" pitchFamily="34" charset="0"/>
                <a:cs typeface="Times New Roman" panose="02020603050405020304" pitchFamily="18" charset="0"/>
              </a:rPr>
            </a:br>
            <a:r>
              <a:rPr lang="vi-VN" sz="2400" b="1" dirty="0">
                <a:solidFill>
                  <a:srgbClr val="FF0000"/>
                </a:solidFill>
                <a:latin typeface="+mn-lt"/>
                <a:ea typeface="Calibri" panose="020F0502020204030204" pitchFamily="34" charset="0"/>
                <a:cs typeface="Times New Roman" panose="02020603050405020304" pitchFamily="18" charset="0"/>
              </a:rPr>
              <a:t>6</a:t>
            </a:r>
            <a:r>
              <a:rPr lang="en" sz="2400" b="1">
                <a:solidFill>
                  <a:srgbClr val="FF0000"/>
                </a:solidFill>
                <a:latin typeface="+mn-lt"/>
                <a:cs typeface="Times New Roman" panose="02020603050405020304" pitchFamily="18" charset="0"/>
              </a:rPr>
              <a:t>. </a:t>
            </a:r>
            <a:r>
              <a:rPr lang="vi-VN" sz="2400" b="1">
                <a:solidFill>
                  <a:srgbClr val="FF0000"/>
                </a:solidFill>
                <a:latin typeface="+mn-lt"/>
                <a:cs typeface="Arial" panose="020B0604020202020204" pitchFamily="34" charset="0"/>
              </a:rPr>
              <a:t>Yếu </a:t>
            </a:r>
            <a:r>
              <a:rPr lang="en" sz="2400" b="1">
                <a:solidFill>
                  <a:srgbClr val="FF0000"/>
                </a:solidFill>
                <a:latin typeface="+mn-lt"/>
                <a:cs typeface="Arial" panose="020B0604020202020204" pitchFamily="34" charset="0"/>
              </a:rPr>
              <a:t>tố </a:t>
            </a:r>
            <a:r>
              <a:rPr lang="en" sz="2400" b="1" dirty="0">
                <a:solidFill>
                  <a:srgbClr val="FF0000"/>
                </a:solidFill>
                <a:latin typeface="+mn-lt"/>
                <a:cs typeface="Arial" panose="020B0604020202020204" pitchFamily="34" charset="0"/>
              </a:rPr>
              <a:t>hư cấu, tưởng tượng trong truyện ngắn </a:t>
            </a:r>
            <a:r>
              <a:rPr lang="en" sz="2400" b="1" i="1" dirty="0">
                <a:solidFill>
                  <a:srgbClr val="FF0000"/>
                </a:solidFill>
                <a:latin typeface="+mn-lt"/>
                <a:cs typeface="Arial" panose="020B0604020202020204" pitchFamily="34" charset="0"/>
              </a:rPr>
              <a:t>Kiến và người</a:t>
            </a:r>
            <a:endParaRPr sz="2400" b="1" i="1" dirty="0">
              <a:solidFill>
                <a:srgbClr val="FF0000"/>
              </a:solidFill>
              <a:latin typeface="+mn-lt"/>
              <a:cs typeface="Arial" panose="020B0604020202020204" pitchFamily="34" charset="0"/>
            </a:endParaRPr>
          </a:p>
        </p:txBody>
      </p:sp>
      <p:sp>
        <p:nvSpPr>
          <p:cNvPr id="300" name="Google Shape;300;p31"/>
          <p:cNvSpPr txBox="1">
            <a:spLocks noGrp="1"/>
          </p:cNvSpPr>
          <p:nvPr>
            <p:ph type="body" idx="1"/>
          </p:nvPr>
        </p:nvSpPr>
        <p:spPr>
          <a:xfrm>
            <a:off x="1950783" y="1095895"/>
            <a:ext cx="2223655" cy="2951709"/>
          </a:xfrm>
          <a:prstGeom prst="rect">
            <a:avLst/>
          </a:prstGeom>
          <a:solidFill>
            <a:schemeClr val="accent1">
              <a:lumMod val="20000"/>
              <a:lumOff val="80000"/>
            </a:schemeClr>
          </a:solidFill>
        </p:spPr>
        <p:txBody>
          <a:bodyPr spcFirstLastPara="1" wrap="square" lIns="91425" tIns="91425" rIns="91425" bIns="91425" anchor="t" anchorCtr="0">
            <a:noAutofit/>
          </a:bodyPr>
          <a:lstStyle/>
          <a:p>
            <a:pPr marL="139700" indent="0">
              <a:lnSpc>
                <a:spcPct val="115000"/>
              </a:lnSpc>
              <a:spcAft>
                <a:spcPts val="800"/>
              </a:spcAft>
              <a:buNone/>
              <a:tabLst>
                <a:tab pos="90170" algn="l"/>
                <a:tab pos="180340" algn="l"/>
              </a:tabLst>
            </a:pP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a:solidFill>
                  <a:srgbClr val="000000"/>
                </a:solidFill>
                <a:latin typeface="+mn-lt"/>
                <a:ea typeface="Calibri" panose="020F0502020204030204" pitchFamily="34" charset="0"/>
                <a:cs typeface="Times New Roman" panose="02020603050405020304" pitchFamily="18" charset="0"/>
              </a:rPr>
              <a:t>Cho thấy </a:t>
            </a:r>
            <a:r>
              <a:rPr lang="en-US" sz="2400" dirty="0" err="1">
                <a:solidFill>
                  <a:srgbClr val="000000"/>
                </a:solidFill>
                <a:latin typeface="+mn-lt"/>
                <a:ea typeface="Calibri" panose="020F0502020204030204" pitchFamily="34" charset="0"/>
                <a:cs typeface="Times New Roman" panose="02020603050405020304" pitchFamily="18" charset="0"/>
              </a:rPr>
              <a:t>Sức</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mạnh</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và</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sự</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cuồng</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nộ</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của</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tự</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nhiên</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khi</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bị</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đẩy</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đến</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đường</a:t>
            </a:r>
            <a:r>
              <a:rPr lang="en-US" sz="2400" dirty="0">
                <a:solidFill>
                  <a:srgbClr val="000000"/>
                </a:solidFill>
                <a:latin typeface="+mn-lt"/>
                <a:ea typeface="Calibri" panose="020F0502020204030204" pitchFamily="34" charset="0"/>
                <a:cs typeface="Times New Roman" panose="02020603050405020304" pitchFamily="18" charset="0"/>
              </a:rPr>
              <a:t> </a:t>
            </a:r>
            <a:r>
              <a:rPr lang="en-US" sz="2400" dirty="0" err="1">
                <a:solidFill>
                  <a:srgbClr val="000000"/>
                </a:solidFill>
                <a:latin typeface="+mn-lt"/>
                <a:ea typeface="Calibri" panose="020F0502020204030204" pitchFamily="34" charset="0"/>
                <a:cs typeface="Times New Roman" panose="02020603050405020304" pitchFamily="18" charset="0"/>
              </a:rPr>
              <a:t>cùng</a:t>
            </a:r>
            <a:r>
              <a:rPr lang="en-US" sz="2400" dirty="0">
                <a:solidFill>
                  <a:srgbClr val="000000"/>
                </a:solidFill>
                <a:latin typeface="+mn-lt"/>
                <a:ea typeface="Calibri" panose="020F0502020204030204" pitchFamily="34" charset="0"/>
                <a:cs typeface="Times New Roman" panose="02020603050405020304" pitchFamily="18" charset="0"/>
              </a:rPr>
              <a:t>.</a:t>
            </a:r>
            <a:endParaRPr lang="en-US" sz="2400" dirty="0">
              <a:effectLst/>
              <a:latin typeface="+mn-lt"/>
              <a:ea typeface="Calibri" panose="020F0502020204030204" pitchFamily="34" charset="0"/>
              <a:cs typeface="Times New Roman" panose="02020603050405020304" pitchFamily="18" charset="0"/>
            </a:endParaRPr>
          </a:p>
        </p:txBody>
      </p:sp>
      <p:sp>
        <p:nvSpPr>
          <p:cNvPr id="301" name="Google Shape;301;p31"/>
          <p:cNvSpPr txBox="1">
            <a:spLocks noGrp="1"/>
          </p:cNvSpPr>
          <p:nvPr>
            <p:ph type="body" idx="2"/>
          </p:nvPr>
        </p:nvSpPr>
        <p:spPr>
          <a:xfrm>
            <a:off x="4429164" y="1904283"/>
            <a:ext cx="2588671" cy="2723183"/>
          </a:xfrm>
          <a:prstGeom prst="rect">
            <a:avLst/>
          </a:prstGeom>
          <a:solidFill>
            <a:schemeClr val="accent2">
              <a:lumMod val="20000"/>
              <a:lumOff val="80000"/>
            </a:schemeClr>
          </a:solidFill>
        </p:spPr>
        <p:txBody>
          <a:bodyPr spcFirstLastPara="1" wrap="square" lIns="91425" tIns="91425" rIns="91425" bIns="91425" anchor="t" anchorCtr="0">
            <a:noAutofit/>
          </a:bodyPr>
          <a:lstStyle/>
          <a:p>
            <a:pPr marL="0" indent="0">
              <a:buNone/>
            </a:pP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Tác</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động</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mạnh</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đến</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nhận</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thức</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của</a:t>
            </a:r>
            <a:r>
              <a:rPr lang="en-US" sz="2400" dirty="0">
                <a:solidFill>
                  <a:srgbClr val="002060"/>
                </a:solidFill>
                <a:latin typeface="Arial" panose="020B0604020202020204" pitchFamily="34" charset="0"/>
                <a:cs typeface="Arial" panose="020B0604020202020204" pitchFamily="34" charset="0"/>
              </a:rPr>
              <a:t> con </a:t>
            </a:r>
            <a:r>
              <a:rPr lang="en-US" sz="2400" dirty="0" err="1">
                <a:solidFill>
                  <a:srgbClr val="002060"/>
                </a:solidFill>
                <a:latin typeface="Arial" panose="020B0604020202020204" pitchFamily="34" charset="0"/>
                <a:cs typeface="Arial" panose="020B0604020202020204" pitchFamily="34" charset="0"/>
              </a:rPr>
              <a:t>người</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giúp</a:t>
            </a:r>
            <a:r>
              <a:rPr lang="en-US" sz="2400" dirty="0">
                <a:solidFill>
                  <a:srgbClr val="002060"/>
                </a:solidFill>
                <a:latin typeface="Arial" panose="020B0604020202020204" pitchFamily="34" charset="0"/>
                <a:cs typeface="Arial" panose="020B0604020202020204" pitchFamily="34" charset="0"/>
              </a:rPr>
              <a:t> con </a:t>
            </a:r>
            <a:r>
              <a:rPr lang="en-US" sz="2400" dirty="0" err="1">
                <a:solidFill>
                  <a:srgbClr val="002060"/>
                </a:solidFill>
                <a:latin typeface="Arial" panose="020B0604020202020204" pitchFamily="34" charset="0"/>
                <a:cs typeface="Arial" panose="020B0604020202020204" pitchFamily="34" charset="0"/>
              </a:rPr>
              <a:t>người</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thức</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tỉnh</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để</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đối</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xử</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công</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bằng</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với</a:t>
            </a:r>
            <a:r>
              <a:rPr lang="en-US" sz="2400" dirty="0">
                <a:solidFill>
                  <a:srgbClr val="002060"/>
                </a:solidFill>
                <a:latin typeface="Arial" panose="020B0604020202020204" pitchFamily="34" charset="0"/>
                <a:cs typeface="Arial" panose="020B0604020202020204" pitchFamily="34" charset="0"/>
              </a:rPr>
              <a:t> </a:t>
            </a:r>
            <a:r>
              <a:rPr lang="en-US" sz="2400" dirty="0" err="1">
                <a:solidFill>
                  <a:srgbClr val="002060"/>
                </a:solidFill>
                <a:latin typeface="Arial" panose="020B0604020202020204" pitchFamily="34" charset="0"/>
                <a:cs typeface="Arial" panose="020B0604020202020204" pitchFamily="34" charset="0"/>
              </a:rPr>
              <a:t>tự</a:t>
            </a:r>
            <a:r>
              <a:rPr lang="en-US" sz="2400" dirty="0">
                <a:solidFill>
                  <a:srgbClr val="002060"/>
                </a:solidFill>
                <a:latin typeface="Arial" panose="020B0604020202020204" pitchFamily="34" charset="0"/>
                <a:cs typeface="Arial" panose="020B0604020202020204" pitchFamily="34" charset="0"/>
              </a:rPr>
              <a:t> </a:t>
            </a:r>
            <a:r>
              <a:rPr lang="en-US" sz="2400" err="1">
                <a:solidFill>
                  <a:srgbClr val="002060"/>
                </a:solidFill>
                <a:latin typeface="Arial" panose="020B0604020202020204" pitchFamily="34" charset="0"/>
                <a:cs typeface="Arial" panose="020B0604020202020204" pitchFamily="34" charset="0"/>
              </a:rPr>
              <a:t>nhiên</a:t>
            </a:r>
            <a:r>
              <a:rPr lang="en-US" sz="2400">
                <a:solidFill>
                  <a:srgbClr val="002060"/>
                </a:solidFill>
                <a:latin typeface="Arial" panose="020B0604020202020204" pitchFamily="34" charset="0"/>
                <a:cs typeface="Arial" panose="020B0604020202020204" pitchFamily="34" charset="0"/>
              </a:rPr>
              <a:t>.</a:t>
            </a:r>
            <a:endParaRPr sz="2400" dirty="0">
              <a:solidFill>
                <a:srgbClr val="000000"/>
              </a:solidFill>
              <a:latin typeface="Arial" panose="020B0604020202020204" pitchFamily="34" charset="0"/>
              <a:cs typeface="Arial" panose="020B0604020202020204" pitchFamily="34" charset="0"/>
            </a:endParaRPr>
          </a:p>
        </p:txBody>
      </p:sp>
      <p:sp>
        <p:nvSpPr>
          <p:cNvPr id="302" name="Google Shape;302;p31"/>
          <p:cNvSpPr txBox="1">
            <a:spLocks noGrp="1"/>
          </p:cNvSpPr>
          <p:nvPr>
            <p:ph type="body" idx="3"/>
          </p:nvPr>
        </p:nvSpPr>
        <p:spPr>
          <a:xfrm>
            <a:off x="7272561" y="2420330"/>
            <a:ext cx="1738395" cy="2518887"/>
          </a:xfrm>
          <a:prstGeom prst="rect">
            <a:avLst/>
          </a:prstGeom>
          <a:solidFill>
            <a:schemeClr val="accent3">
              <a:lumMod val="60000"/>
              <a:lumOff val="40000"/>
            </a:schemeClr>
          </a:solidFill>
        </p:spPr>
        <p:txBody>
          <a:bodyPr spcFirstLastPara="1" wrap="square" lIns="91425" tIns="91425" rIns="91425" bIns="91425" anchor="t" anchorCtr="0">
            <a:noAutofit/>
          </a:bodyPr>
          <a:lstStyle/>
          <a:p>
            <a:pPr marL="0" lvl="0" indent="0" algn="l" rtl="0">
              <a:spcBef>
                <a:spcPts val="600"/>
              </a:spcBef>
              <a:spcAft>
                <a:spcPts val="0"/>
              </a:spcAft>
              <a:buNone/>
            </a:pP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Tạo</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được</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sự</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lôi</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cuốn</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hấp</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dẫn</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hứng</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thú</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đối</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với</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độc</a:t>
            </a:r>
            <a:r>
              <a:rPr lang="en-US" sz="2400" dirty="0">
                <a:solidFill>
                  <a:srgbClr val="000000"/>
                </a:solidFill>
                <a:latin typeface="Arial" panose="020B0604020202020204" pitchFamily="34" charset="0"/>
                <a:cs typeface="Arial" panose="020B0604020202020204" pitchFamily="34" charset="0"/>
              </a:rPr>
              <a:t> </a:t>
            </a:r>
            <a:r>
              <a:rPr lang="en-US" sz="2400" dirty="0" err="1">
                <a:solidFill>
                  <a:srgbClr val="000000"/>
                </a:solidFill>
                <a:latin typeface="Arial" panose="020B0604020202020204" pitchFamily="34" charset="0"/>
                <a:cs typeface="Arial" panose="020B0604020202020204" pitchFamily="34" charset="0"/>
              </a:rPr>
              <a:t>giả</a:t>
            </a:r>
            <a:r>
              <a:rPr lang="en-US" sz="2400" dirty="0">
                <a:solidFill>
                  <a:srgbClr val="000000"/>
                </a:solidFill>
                <a:latin typeface="Arial" panose="020B0604020202020204" pitchFamily="34" charset="0"/>
                <a:cs typeface="Arial" panose="020B0604020202020204" pitchFamily="34" charset="0"/>
              </a:rPr>
              <a:t>.</a:t>
            </a:r>
            <a:endParaRPr sz="2400" dirty="0">
              <a:solidFill>
                <a:srgbClr val="000000"/>
              </a:solidFill>
              <a:latin typeface="Arial" panose="020B0604020202020204" pitchFamily="34" charset="0"/>
              <a:cs typeface="Arial" panose="020B0604020202020204" pitchFamily="34" charset="0"/>
            </a:endParaRPr>
          </a:p>
        </p:txBody>
      </p:sp>
      <p:sp>
        <p:nvSpPr>
          <p:cNvPr id="303" name="Google Shape;303;p31"/>
          <p:cNvSpPr txBox="1">
            <a:spLocks noGrp="1"/>
          </p:cNvSpPr>
          <p:nvPr>
            <p:ph type="sldNum" idx="12"/>
          </p:nvPr>
        </p:nvSpPr>
        <p:spPr>
          <a:xfrm>
            <a:off x="76209" y="4749851"/>
            <a:ext cx="548700" cy="393600"/>
          </a:xfrm>
          <a:prstGeom prst="rect">
            <a:avLst/>
          </a:prstGeom>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16</a:t>
            </a:fld>
            <a:endParaRPr kumimoji="0" sz="1300" b="0" i="0" u="none" strike="noStrike" kern="0" cap="none" spc="0" normalizeH="0" baseline="0" noProof="0">
              <a:ln>
                <a:noFill/>
              </a:ln>
              <a:solidFill>
                <a:srgbClr val="51B148"/>
              </a:solidFill>
              <a:effectLst/>
              <a:uLnTx/>
              <a:uFillTx/>
              <a:latin typeface="Dosis Light"/>
              <a:sym typeface="Dosis Light"/>
            </a:endParaRPr>
          </a:p>
        </p:txBody>
      </p:sp>
      <p:pic>
        <p:nvPicPr>
          <p:cNvPr id="307" name="Google Shape;307;p31"/>
          <p:cNvPicPr preferRelativeResize="0"/>
          <p:nvPr/>
        </p:nvPicPr>
        <p:blipFill rotWithShape="1">
          <a:blip r:embed="rId3">
            <a:alphaModFix/>
          </a:blip>
          <a:srcRect l="25369" r="25369"/>
          <a:stretch/>
        </p:blipFill>
        <p:spPr>
          <a:xfrm rot="136920">
            <a:off x="52336" y="33774"/>
            <a:ext cx="1749477" cy="2663589"/>
          </a:xfrm>
          <a:custGeom>
            <a:avLst/>
            <a:gdLst/>
            <a:ahLst/>
            <a:cxnLst/>
            <a:rect l="l" t="t" r="r" b="b"/>
            <a:pathLst>
              <a:path w="17426" h="21367" extrusionOk="0">
                <a:moveTo>
                  <a:pt x="2010" y="0"/>
                </a:moveTo>
                <a:cubicBezTo>
                  <a:pt x="2010" y="0"/>
                  <a:pt x="-1914" y="9793"/>
                  <a:pt x="1203" y="15697"/>
                </a:cubicBezTo>
                <a:cubicBezTo>
                  <a:pt x="4320" y="21600"/>
                  <a:pt x="13293" y="21366"/>
                  <a:pt x="13293" y="21366"/>
                </a:cubicBezTo>
                <a:cubicBezTo>
                  <a:pt x="13293" y="21366"/>
                  <a:pt x="19686" y="16253"/>
                  <a:pt x="16569" y="10352"/>
                </a:cubicBezTo>
                <a:cubicBezTo>
                  <a:pt x="13452" y="4452"/>
                  <a:pt x="2010" y="0"/>
                  <a:pt x="2010" y="0"/>
                </a:cubicBezTo>
                <a:close/>
              </a:path>
            </a:pathLst>
          </a:custGeom>
          <a:noFill/>
          <a:ln>
            <a:noFill/>
          </a:ln>
        </p:spPr>
      </p:pic>
      <p:sp>
        <p:nvSpPr>
          <p:cNvPr id="2" name="Double Wave 1">
            <a:extLst>
              <a:ext uri="{FF2B5EF4-FFF2-40B4-BE49-F238E27FC236}">
                <a16:creationId xmlns:a16="http://schemas.microsoft.com/office/drawing/2014/main" id="{958D8CC9-C982-CE24-964C-9AF416876B24}"/>
              </a:ext>
            </a:extLst>
          </p:cNvPr>
          <p:cNvSpPr/>
          <p:nvPr/>
        </p:nvSpPr>
        <p:spPr>
          <a:xfrm>
            <a:off x="1854149" y="1283276"/>
            <a:ext cx="6598227" cy="2576945"/>
          </a:xfrm>
          <a:prstGeom prst="doubleWave">
            <a:avLst>
              <a:gd name="adj1" fmla="val 6250"/>
              <a:gd name="adj2" fmla="val -3013"/>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15000"/>
              </a:lnSpc>
              <a:spcAft>
                <a:spcPts val="800"/>
              </a:spcAft>
              <a:tabLst>
                <a:tab pos="90170" algn="l"/>
                <a:tab pos="180340" algn="l"/>
              </a:tabLst>
            </a:pP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Nhận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xét</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vai</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trò</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của</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yếu</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tố</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tưởng</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tượng</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và</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hư</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cấu</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trong</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truyện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Kiến</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và</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0000"/>
                </a:solidFill>
                <a:latin typeface="Arial" panose="020B0604020202020204" pitchFamily="34" charset="0"/>
                <a:ea typeface="Calibri" panose="020F0502020204030204" pitchFamily="34" charset="0"/>
                <a:cs typeface="Arial" panose="020B0604020202020204" pitchFamily="34" charset="0"/>
              </a:rPr>
              <a:t>người</a:t>
            </a:r>
            <a:r>
              <a:rPr lang="en-US" sz="2400" i="1" dirty="0">
                <a:solidFill>
                  <a:srgbClr val="000000"/>
                </a:solidFill>
                <a:latin typeface="Arial" panose="020B0604020202020204" pitchFamily="34" charset="0"/>
                <a:ea typeface="Calibri" panose="020F0502020204030204" pitchFamily="34" charset="0"/>
                <a:cs typeface="Arial" panose="020B0604020202020204" pitchFamily="34" charset="0"/>
              </a:rPr>
              <a:t>?</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Tree>
    <p:extLst>
      <p:ext uri="{BB962C8B-B14F-4D97-AF65-F5344CB8AC3E}">
        <p14:creationId xmlns:p14="http://schemas.microsoft.com/office/powerpoint/2010/main" val="3462952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99"/>
                                        </p:tgtEl>
                                        <p:attrNameLst>
                                          <p:attrName>style.visibility</p:attrName>
                                        </p:attrNameLst>
                                      </p:cBhvr>
                                      <p:to>
                                        <p:strVal val="visible"/>
                                      </p:to>
                                    </p:set>
                                    <p:animEffect transition="in" filter="randombar(horizontal)">
                                      <p:cBhvr>
                                        <p:cTn id="7" dur="500"/>
                                        <p:tgtEl>
                                          <p:spTgt spid="299"/>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randombar(horizontal)">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xit" presetSubtype="10" fill="hold" grpId="1" nodeType="clickEffect">
                                  <p:stCondLst>
                                    <p:cond delay="0"/>
                                  </p:stCondLst>
                                  <p:childTnLst>
                                    <p:animEffect transition="out" filter="randombar(horizontal)">
                                      <p:cBhvr>
                                        <p:cTn id="16" dur="500"/>
                                        <p:tgtEl>
                                          <p:spTgt spid="2"/>
                                        </p:tgtEl>
                                      </p:cBhvr>
                                    </p:animEffect>
                                    <p:set>
                                      <p:cBhvr>
                                        <p:cTn id="17" dur="1" fill="hold">
                                          <p:stCondLst>
                                            <p:cond delay="499"/>
                                          </p:stCondLst>
                                        </p:cTn>
                                        <p:tgtEl>
                                          <p:spTgt spid="2"/>
                                        </p:tgtEl>
                                        <p:attrNameLst>
                                          <p:attrName>style.visibility</p:attrName>
                                        </p:attrNameLst>
                                      </p:cBhvr>
                                      <p:to>
                                        <p:strVal val="hidden"/>
                                      </p:to>
                                    </p:se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nodeType="clickEffect">
                                  <p:stCondLst>
                                    <p:cond delay="0"/>
                                  </p:stCondLst>
                                  <p:childTnLst>
                                    <p:set>
                                      <p:cBhvr>
                                        <p:cTn id="21" dur="1" fill="hold">
                                          <p:stCondLst>
                                            <p:cond delay="0"/>
                                          </p:stCondLst>
                                        </p:cTn>
                                        <p:tgtEl>
                                          <p:spTgt spid="300">
                                            <p:txEl>
                                              <p:pRg st="0" end="0"/>
                                            </p:txEl>
                                          </p:spTgt>
                                        </p:tgtEl>
                                        <p:attrNameLst>
                                          <p:attrName>style.visibility</p:attrName>
                                        </p:attrNameLst>
                                      </p:cBhvr>
                                      <p:to>
                                        <p:strVal val="visible"/>
                                      </p:to>
                                    </p:set>
                                    <p:animEffect transition="in" filter="randombar(horizontal)">
                                      <p:cBhvr>
                                        <p:cTn id="22" dur="500"/>
                                        <p:tgtEl>
                                          <p:spTgt spid="300">
                                            <p:txEl>
                                              <p:pRg st="0" end="0"/>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4" presetClass="entr" presetSubtype="10" fill="hold" nodeType="clickEffect">
                                  <p:stCondLst>
                                    <p:cond delay="0"/>
                                  </p:stCondLst>
                                  <p:childTnLst>
                                    <p:set>
                                      <p:cBhvr>
                                        <p:cTn id="26" dur="1" fill="hold">
                                          <p:stCondLst>
                                            <p:cond delay="0"/>
                                          </p:stCondLst>
                                        </p:cTn>
                                        <p:tgtEl>
                                          <p:spTgt spid="301">
                                            <p:txEl>
                                              <p:pRg st="0" end="0"/>
                                            </p:txEl>
                                          </p:spTgt>
                                        </p:tgtEl>
                                        <p:attrNameLst>
                                          <p:attrName>style.visibility</p:attrName>
                                        </p:attrNameLst>
                                      </p:cBhvr>
                                      <p:to>
                                        <p:strVal val="visible"/>
                                      </p:to>
                                    </p:set>
                                    <p:animEffect transition="in" filter="randombar(horizontal)">
                                      <p:cBhvr>
                                        <p:cTn id="27" dur="500"/>
                                        <p:tgtEl>
                                          <p:spTgt spid="301">
                                            <p:txEl>
                                              <p:pRg st="0" end="0"/>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4" presetClass="entr" presetSubtype="10" fill="hold" nodeType="clickEffect">
                                  <p:stCondLst>
                                    <p:cond delay="0"/>
                                  </p:stCondLst>
                                  <p:childTnLst>
                                    <p:set>
                                      <p:cBhvr>
                                        <p:cTn id="31" dur="1" fill="hold">
                                          <p:stCondLst>
                                            <p:cond delay="0"/>
                                          </p:stCondLst>
                                        </p:cTn>
                                        <p:tgtEl>
                                          <p:spTgt spid="302">
                                            <p:txEl>
                                              <p:pRg st="0" end="0"/>
                                            </p:txEl>
                                          </p:spTgt>
                                        </p:tgtEl>
                                        <p:attrNameLst>
                                          <p:attrName>style.visibility</p:attrName>
                                        </p:attrNameLst>
                                      </p:cBhvr>
                                      <p:to>
                                        <p:strVal val="visible"/>
                                      </p:to>
                                    </p:set>
                                    <p:animEffect transition="in" filter="randombar(horizontal)">
                                      <p:cBhvr>
                                        <p:cTn id="32" dur="500"/>
                                        <p:tgtEl>
                                          <p:spTgt spid="30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9" grpId="0"/>
      <p:bldP spid="2" grpId="0" animBg="1"/>
      <p:bldP spid="2" grpId="1" animBg="1"/>
    </p:bld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a:xfrm>
            <a:off x="2087682" y="267630"/>
            <a:ext cx="2985433" cy="707886"/>
          </a:xfrm>
          <a:prstGeom prst="rect">
            <a:avLst/>
          </a:prstGeom>
        </p:spPr>
        <p:txBody>
          <a:bodyPr wrap="none">
            <a:spAutoFit/>
          </a:bodyPr>
          <a:lstStyle/>
          <a:p>
            <a:pPr marL="0" marR="0" lvl="0" indent="0" algn="l" defTabSz="342900" rtl="0" eaLnBrk="1" fontAlgn="auto" latinLnBrk="0" hangingPunct="1">
              <a:lnSpc>
                <a:spcPct val="100000"/>
              </a:lnSpc>
              <a:spcBef>
                <a:spcPts val="0"/>
              </a:spcBef>
              <a:spcAft>
                <a:spcPts val="0"/>
              </a:spcAft>
              <a:buClrTx/>
              <a:buSzTx/>
              <a:buFont typeface="Arial"/>
              <a:buNone/>
              <a:tabLst/>
              <a:defRPr/>
            </a:pPr>
            <a:r>
              <a:rPr kumimoji="0" lang="en-US" sz="4000" b="1" i="0" u="none" strike="noStrike" kern="1200" cap="none" spc="0" normalizeH="0" baseline="0" noProof="0" dirty="0">
                <a:ln>
                  <a:noFill/>
                </a:ln>
                <a:solidFill>
                  <a:srgbClr val="FF0000"/>
                </a:solidFill>
                <a:effectLst/>
                <a:uLnTx/>
                <a:uFillTx/>
                <a:latin typeface="Times New Roman" panose="02020603050405020304" pitchFamily="18" charset="0"/>
                <a:ea typeface="MS Mincho"/>
                <a:cs typeface="Times New Roman" panose="02020603050405020304" pitchFamily="18" charset="0"/>
                <a:sym typeface="Arial"/>
              </a:rPr>
              <a:t>III. </a:t>
            </a:r>
            <a:r>
              <a:rPr kumimoji="0" lang="en-US" sz="4000" b="1" i="0" u="none" strike="noStrike" kern="1200" cap="none" spc="0" normalizeH="0" baseline="0" noProof="0" dirty="0" err="1">
                <a:ln>
                  <a:noFill/>
                </a:ln>
                <a:solidFill>
                  <a:srgbClr val="FF0000"/>
                </a:solidFill>
                <a:effectLst/>
                <a:uLnTx/>
                <a:uFillTx/>
                <a:latin typeface="Times New Roman" panose="02020603050405020304" pitchFamily="18" charset="0"/>
                <a:ea typeface="MS Mincho"/>
                <a:cs typeface="Times New Roman" panose="02020603050405020304" pitchFamily="18" charset="0"/>
                <a:sym typeface="Arial"/>
              </a:rPr>
              <a:t>Tổng</a:t>
            </a:r>
            <a:r>
              <a:rPr kumimoji="0" lang="en-US" sz="4000" b="1" i="0" u="none" strike="noStrike" kern="1200" cap="none" spc="0" normalizeH="0" baseline="0" noProof="0" dirty="0">
                <a:ln>
                  <a:noFill/>
                </a:ln>
                <a:solidFill>
                  <a:srgbClr val="FF0000"/>
                </a:solidFill>
                <a:effectLst/>
                <a:uLnTx/>
                <a:uFillTx/>
                <a:latin typeface="Times New Roman" panose="02020603050405020304" pitchFamily="18" charset="0"/>
                <a:ea typeface="MS Mincho"/>
                <a:cs typeface="Times New Roman" panose="02020603050405020304" pitchFamily="18" charset="0"/>
                <a:sym typeface="Arial"/>
              </a:rPr>
              <a:t> </a:t>
            </a:r>
            <a:r>
              <a:rPr kumimoji="0" lang="en-US" sz="4000" b="1" i="0" u="none" strike="noStrike" kern="1200" cap="none" spc="0" normalizeH="0" baseline="0" noProof="0" dirty="0" err="1">
                <a:ln>
                  <a:noFill/>
                </a:ln>
                <a:solidFill>
                  <a:srgbClr val="FF0000"/>
                </a:solidFill>
                <a:effectLst/>
                <a:uLnTx/>
                <a:uFillTx/>
                <a:latin typeface="Times New Roman" panose="02020603050405020304" pitchFamily="18" charset="0"/>
                <a:ea typeface="MS Mincho"/>
                <a:cs typeface="Times New Roman" panose="02020603050405020304" pitchFamily="18" charset="0"/>
                <a:sym typeface="Arial"/>
              </a:rPr>
              <a:t>kết</a:t>
            </a:r>
            <a:endParaRPr kumimoji="0" lang="en-US" sz="4000" b="0" i="0" u="none" strike="noStrike" kern="1200" cap="none" spc="0" normalizeH="0" baseline="0" noProof="0" dirty="0">
              <a:ln>
                <a:noFill/>
              </a:ln>
              <a:solidFill>
                <a:srgbClr val="FF0000"/>
              </a:solidFill>
              <a:effectLst/>
              <a:uLnTx/>
              <a:uFillTx/>
              <a:latin typeface="Calibri" panose="020F0502020204030204"/>
              <a:ea typeface="+mn-ea"/>
              <a:cs typeface="Arial"/>
              <a:sym typeface="Arial"/>
            </a:endParaRPr>
          </a:p>
        </p:txBody>
      </p:sp>
      <p:sp>
        <p:nvSpPr>
          <p:cNvPr id="7" name="Rectangle 6"/>
          <p:cNvSpPr/>
          <p:nvPr/>
        </p:nvSpPr>
        <p:spPr>
          <a:xfrm>
            <a:off x="1933383" y="1158701"/>
            <a:ext cx="6653056" cy="3131883"/>
          </a:xfrm>
          <a:prstGeom prst="rect">
            <a:avLst/>
          </a:prstGeom>
        </p:spPr>
        <p:txBody>
          <a:bodyPr wrap="square">
            <a:spAutoFit/>
          </a:bodyPr>
          <a:lstStyle/>
          <a:p>
            <a:pPr algn="just">
              <a:lnSpc>
                <a:spcPct val="115000"/>
              </a:lnSpc>
              <a:spcAft>
                <a:spcPts val="800"/>
              </a:spcAft>
              <a:tabLst>
                <a:tab pos="90170" algn="l"/>
                <a:tab pos="180340" algn="l"/>
              </a:tabLst>
            </a:pP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Mang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những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đặc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đặc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trưng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của</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truyện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ngắn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như</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cốt</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truyện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sự</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kiện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nhân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vật</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ngôi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kể</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điểm</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nhìn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điệp</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của</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văn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bản</a:t>
            </a:r>
            <a:r>
              <a:rPr lang="en-US" sz="2400" dirty="0">
                <a:latin typeface="Arial" panose="020B0604020202020204" pitchFamily="34" charset="0"/>
                <a:ea typeface="Calibri" panose="020F0502020204030204" pitchFamily="34" charset="0"/>
                <a:cs typeface="Arial" panose="020B0604020202020204" pitchFamily="34" charset="0"/>
              </a:rPr>
              <a:t>…</a:t>
            </a:r>
          </a:p>
          <a:p>
            <a:pPr algn="just">
              <a:lnSpc>
                <a:spcPct val="115000"/>
              </a:lnSpc>
              <a:spcAft>
                <a:spcPts val="800"/>
              </a:spcAft>
              <a:tabLst>
                <a:tab pos="90170" algn="l"/>
                <a:tab pos="180340" algn="l"/>
              </a:tabLst>
            </a:pP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Truyện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có</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nhiều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yếu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tố</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tưởng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tượng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hư</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cấu</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đã</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tác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động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mạnh</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đến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nhận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thức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của</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người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đọc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góp</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phần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thể</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hiện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được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thông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điệp</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chủ</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đề</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của</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tác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phẩm</a:t>
            </a:r>
            <a:r>
              <a:rPr lang="en-US" sz="2400" dirty="0">
                <a:latin typeface="Arial" panose="020B0604020202020204" pitchFamily="34" charset="0"/>
                <a:ea typeface="Calibri" panose="020F0502020204030204" pitchFamily="34" charset="0"/>
                <a:cs typeface="Arial" panose="020B0604020202020204" pitchFamily="34" charset="0"/>
              </a:rPr>
              <a:t>.</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8" name="Rectangle: Rounded Corners 7"/>
          <p:cNvSpPr/>
          <p:nvPr/>
        </p:nvSpPr>
        <p:spPr>
          <a:xfrm>
            <a:off x="431181" y="1526786"/>
            <a:ext cx="1298864" cy="2089927"/>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342900" rtl="0" eaLnBrk="1" fontAlgn="auto" latinLnBrk="0" hangingPunct="1">
              <a:lnSpc>
                <a:spcPct val="100000"/>
              </a:lnSpc>
              <a:spcBef>
                <a:spcPts val="0"/>
              </a:spcBef>
              <a:spcAft>
                <a:spcPts val="0"/>
              </a:spcAft>
              <a:buClrTx/>
              <a:buSzTx/>
              <a:buFont typeface="Arial"/>
              <a:buNone/>
              <a:tabLst/>
              <a:defRPr/>
            </a:pPr>
            <a:r>
              <a:rPr lang="en-US" sz="3300" b="1" kern="1200" noProof="0" dirty="0" err="1">
                <a:solidFill>
                  <a:schemeClr val="tx1"/>
                </a:solidFill>
                <a:latin typeface="Calibri" panose="020F0502020204030204"/>
              </a:rPr>
              <a:t>Nghệ</a:t>
            </a:r>
            <a:r>
              <a:rPr lang="en-US" sz="3300" b="1" kern="1200" noProof="0" dirty="0">
                <a:solidFill>
                  <a:schemeClr val="tx1"/>
                </a:solidFill>
                <a:latin typeface="Calibri" panose="020F0502020204030204"/>
              </a:rPr>
              <a:t> </a:t>
            </a:r>
            <a:r>
              <a:rPr lang="en-US" sz="3300" b="1" kern="1200" noProof="0" dirty="0" err="1">
                <a:solidFill>
                  <a:schemeClr val="tx1"/>
                </a:solidFill>
                <a:latin typeface="Calibri" panose="020F0502020204030204"/>
              </a:rPr>
              <a:t>thuật</a:t>
            </a:r>
            <a:endParaRPr kumimoji="0" lang="en-US" sz="3300" b="1" i="0" u="none" strike="noStrike" kern="1200" cap="none" spc="0" normalizeH="0" baseline="0" noProof="0" dirty="0">
              <a:ln>
                <a:noFill/>
              </a:ln>
              <a:solidFill>
                <a:schemeClr val="tx1"/>
              </a:solidFill>
              <a:effectLst/>
              <a:uLnTx/>
              <a:uFillTx/>
              <a:latin typeface="Calibri" panose="020F0502020204030204"/>
              <a:sym typeface="Arial"/>
            </a:endParaRPr>
          </a:p>
        </p:txBody>
      </p:sp>
    </p:spTree>
    <p:extLst>
      <p:ext uri="{BB962C8B-B14F-4D97-AF65-F5344CB8AC3E}">
        <p14:creationId xmlns:p14="http://schemas.microsoft.com/office/powerpoint/2010/main" val="338652642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Rectangle 5"/>
          <p:cNvSpPr/>
          <p:nvPr/>
        </p:nvSpPr>
        <p:spPr>
          <a:xfrm>
            <a:off x="2727590" y="191335"/>
            <a:ext cx="2985433" cy="707886"/>
          </a:xfrm>
          <a:prstGeom prst="rect">
            <a:avLst/>
          </a:prstGeom>
        </p:spPr>
        <p:txBody>
          <a:bodyPr wrap="none">
            <a:spAutoFit/>
          </a:bodyPr>
          <a:lstStyle/>
          <a:p>
            <a:pPr defTabSz="342900">
              <a:buClrTx/>
            </a:pPr>
            <a:r>
              <a:rPr lang="en-US" sz="4000" b="1" kern="1200" dirty="0">
                <a:solidFill>
                  <a:srgbClr val="FF0000"/>
                </a:solidFill>
                <a:latin typeface="Times New Roman" panose="02020603050405020304" pitchFamily="18" charset="0"/>
                <a:ea typeface="MS Mincho"/>
                <a:cs typeface="Times New Roman" panose="02020603050405020304" pitchFamily="18" charset="0"/>
              </a:rPr>
              <a:t>III. </a:t>
            </a:r>
            <a:r>
              <a:rPr lang="en-US" sz="4000" b="1" kern="1200" dirty="0" err="1">
                <a:solidFill>
                  <a:srgbClr val="FF0000"/>
                </a:solidFill>
                <a:latin typeface="Times New Roman" panose="02020603050405020304" pitchFamily="18" charset="0"/>
                <a:ea typeface="MS Mincho"/>
                <a:cs typeface="Times New Roman" panose="02020603050405020304" pitchFamily="18" charset="0"/>
              </a:rPr>
              <a:t>Tổng</a:t>
            </a:r>
            <a:r>
              <a:rPr lang="en-US" sz="4000" b="1" kern="1200" dirty="0">
                <a:solidFill>
                  <a:srgbClr val="FF0000"/>
                </a:solidFill>
                <a:latin typeface="Times New Roman" panose="02020603050405020304" pitchFamily="18" charset="0"/>
                <a:ea typeface="MS Mincho"/>
                <a:cs typeface="Times New Roman" panose="02020603050405020304" pitchFamily="18" charset="0"/>
              </a:rPr>
              <a:t> </a:t>
            </a:r>
            <a:r>
              <a:rPr lang="en-US" sz="4000" b="1" kern="1200" dirty="0" err="1">
                <a:solidFill>
                  <a:srgbClr val="FF0000"/>
                </a:solidFill>
                <a:latin typeface="Times New Roman" panose="02020603050405020304" pitchFamily="18" charset="0"/>
                <a:ea typeface="MS Mincho"/>
                <a:cs typeface="Times New Roman" panose="02020603050405020304" pitchFamily="18" charset="0"/>
              </a:rPr>
              <a:t>kết</a:t>
            </a:r>
            <a:endParaRPr lang="en-US" sz="4000" kern="1200" dirty="0">
              <a:solidFill>
                <a:srgbClr val="FF0000"/>
              </a:solidFill>
              <a:latin typeface="Calibri" panose="020F0502020204030204"/>
              <a:ea typeface="+mn-ea"/>
              <a:cs typeface="+mn-cs"/>
            </a:endParaRPr>
          </a:p>
        </p:txBody>
      </p:sp>
      <p:sp>
        <p:nvSpPr>
          <p:cNvPr id="7" name="Rectangle 6"/>
          <p:cNvSpPr/>
          <p:nvPr/>
        </p:nvSpPr>
        <p:spPr>
          <a:xfrm>
            <a:off x="2417424" y="1596248"/>
            <a:ext cx="6347436" cy="2282420"/>
          </a:xfrm>
          <a:prstGeom prst="rect">
            <a:avLst/>
          </a:prstGeom>
        </p:spPr>
        <p:txBody>
          <a:bodyPr wrap="square">
            <a:spAutoFit/>
          </a:bodyPr>
          <a:lstStyle/>
          <a:p>
            <a:pPr algn="just">
              <a:lnSpc>
                <a:spcPct val="115000"/>
              </a:lnSpc>
              <a:spcAft>
                <a:spcPts val="800"/>
              </a:spcAft>
              <a:tabLst>
                <a:tab pos="90170" algn="l"/>
                <a:tab pos="180340" algn="l"/>
              </a:tabLst>
            </a:pP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Mối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quan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hệ</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cộng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sinh</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tương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hỗ</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giữa</a:t>
            </a:r>
            <a:r>
              <a:rPr lang="en-US" sz="2400" dirty="0">
                <a:latin typeface="Arial" panose="020B0604020202020204" pitchFamily="34" charset="0"/>
                <a:ea typeface="Calibri" panose="020F0502020204030204" pitchFamily="34" charset="0"/>
                <a:cs typeface="Arial" panose="020B0604020202020204" pitchFamily="34" charset="0"/>
              </a:rPr>
              <a:t> con </a:t>
            </a:r>
            <a:r>
              <a:rPr lang="en-US" sz="2400" dirty="0" err="1">
                <a:latin typeface="Arial" panose="020B0604020202020204" pitchFamily="34" charset="0"/>
                <a:ea typeface="Calibri" panose="020F0502020204030204" pitchFamily="34" charset="0"/>
                <a:cs typeface="Arial" panose="020B0604020202020204" pitchFamily="34" charset="0"/>
              </a:rPr>
              <a:t>người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và</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thiên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nhiên</a:t>
            </a:r>
            <a:r>
              <a:rPr lang="en-US" sz="2400" dirty="0">
                <a:latin typeface="Arial" panose="020B0604020202020204" pitchFamily="34" charset="0"/>
                <a:ea typeface="Calibri" panose="020F0502020204030204" pitchFamily="34" charset="0"/>
                <a:cs typeface="Arial" panose="020B0604020202020204" pitchFamily="34" charset="0"/>
              </a:rPr>
              <a:t>.</a:t>
            </a:r>
          </a:p>
          <a:p>
            <a:pPr algn="just">
              <a:lnSpc>
                <a:spcPct val="115000"/>
              </a:lnSpc>
              <a:spcAft>
                <a:spcPts val="800"/>
              </a:spcAft>
              <a:tabLst>
                <a:tab pos="90170" algn="l"/>
                <a:tab pos="180340" algn="l"/>
              </a:tabLst>
            </a:pPr>
            <a:r>
              <a:rPr lang="en-US" sz="2400" dirty="0">
                <a:latin typeface="Arial" panose="020B0604020202020204" pitchFamily="34" charset="0"/>
                <a:ea typeface="Calibri" panose="020F0502020204030204" pitchFamily="34" charset="0"/>
                <a:cs typeface="Arial" panose="020B0604020202020204" pitchFamily="34" charset="0"/>
              </a:rPr>
              <a:t>- Con </a:t>
            </a:r>
            <a:r>
              <a:rPr lang="en-US" sz="2400" dirty="0" err="1">
                <a:latin typeface="Arial" panose="020B0604020202020204" pitchFamily="34" charset="0"/>
                <a:ea typeface="Calibri" panose="020F0502020204030204" pitchFamily="34" charset="0"/>
                <a:cs typeface="Arial" panose="020B0604020202020204" pitchFamily="34" charset="0"/>
              </a:rPr>
              <a:t>người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cần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có</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sự</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thức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tỉnh</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đối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xử</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công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bằng</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với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tự</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nhiên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trên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tinh</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thần</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khai</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thác</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và</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bảo</a:t>
            </a:r>
            <a:r>
              <a:rPr lang="en-US" sz="2400" dirty="0">
                <a:latin typeface="Arial" panose="020B0604020202020204" pitchFamily="34" charset="0"/>
                <a:ea typeface="Calibri" panose="020F0502020204030204" pitchFamily="34" charset="0"/>
                <a:cs typeface="Arial" panose="020B0604020202020204" pitchFamily="34" charset="0"/>
              </a:rPr>
              <a:t> </a:t>
            </a:r>
            <a:r>
              <a:rPr lang="en-US" sz="2400" dirty="0" err="1">
                <a:latin typeface="Arial" panose="020B0604020202020204" pitchFamily="34" charset="0"/>
                <a:ea typeface="Calibri" panose="020F0502020204030204" pitchFamily="34" charset="0"/>
                <a:cs typeface="Arial" panose="020B0604020202020204" pitchFamily="34" charset="0"/>
              </a:rPr>
              <a:t>vệ</a:t>
            </a:r>
            <a:r>
              <a:rPr lang="en-US" sz="2400" dirty="0">
                <a:latin typeface="Arial" panose="020B0604020202020204" pitchFamily="34" charset="0"/>
                <a:ea typeface="Calibri" panose="020F0502020204030204" pitchFamily="34" charset="0"/>
                <a:cs typeface="Arial" panose="020B0604020202020204" pitchFamily="34" charset="0"/>
              </a:rPr>
              <a:t>.</a:t>
            </a:r>
            <a:endParaRPr lang="en-US" sz="2400" dirty="0">
              <a:effectLst/>
              <a:latin typeface="Arial" panose="020B0604020202020204" pitchFamily="34" charset="0"/>
              <a:ea typeface="Calibri" panose="020F0502020204030204" pitchFamily="34" charset="0"/>
              <a:cs typeface="Arial" panose="020B0604020202020204" pitchFamily="34" charset="0"/>
            </a:endParaRPr>
          </a:p>
        </p:txBody>
      </p:sp>
      <p:sp>
        <p:nvSpPr>
          <p:cNvPr id="8" name="Rectangle: Rounded Corners 7"/>
          <p:cNvSpPr/>
          <p:nvPr/>
        </p:nvSpPr>
        <p:spPr>
          <a:xfrm>
            <a:off x="465185" y="1862680"/>
            <a:ext cx="1556951" cy="1749555"/>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buClrTx/>
            </a:pPr>
            <a:r>
              <a:rPr lang="en-US" sz="3300" b="1" kern="1200" dirty="0" err="1">
                <a:solidFill>
                  <a:schemeClr val="tx1"/>
                </a:solidFill>
                <a:latin typeface="Calibri" panose="020F0502020204030204"/>
              </a:rPr>
              <a:t>Nội</a:t>
            </a:r>
            <a:r>
              <a:rPr lang="en-US" sz="3300" b="1" kern="1200" dirty="0">
                <a:solidFill>
                  <a:schemeClr val="tx1"/>
                </a:solidFill>
                <a:latin typeface="Calibri" panose="020F0502020204030204"/>
              </a:rPr>
              <a:t> dung</a:t>
            </a:r>
          </a:p>
        </p:txBody>
      </p:sp>
    </p:spTree>
    <p:extLst>
      <p:ext uri="{BB962C8B-B14F-4D97-AF65-F5344CB8AC3E}">
        <p14:creationId xmlns:p14="http://schemas.microsoft.com/office/powerpoint/2010/main" val="20860404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barn(inVertical)">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16" presetClass="entr" presetSubtype="21" fill="hold" grpId="0"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barn(inVertical)">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Rectangle: Rounded Corners 1"/>
          <p:cNvSpPr/>
          <p:nvPr/>
        </p:nvSpPr>
        <p:spPr>
          <a:xfrm>
            <a:off x="1677573" y="1076179"/>
            <a:ext cx="6214403" cy="289091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buClrTx/>
            </a:pPr>
            <a:r>
              <a:rPr lang="en-US" sz="7200" b="1" kern="1200" dirty="0" err="1">
                <a:solidFill>
                  <a:srgbClr val="ED7D31">
                    <a:lumMod val="50000"/>
                  </a:srgbClr>
                </a:solidFill>
                <a:latin typeface="Times New Roman" panose="02020603050405020304" pitchFamily="18" charset="0"/>
                <a:cs typeface="Times New Roman" panose="02020603050405020304" pitchFamily="18" charset="0"/>
              </a:rPr>
              <a:t>LUYỆN</a:t>
            </a:r>
            <a:r>
              <a:rPr lang="en-US" sz="7200" b="1" kern="1200" dirty="0">
                <a:solidFill>
                  <a:srgbClr val="ED7D31">
                    <a:lumMod val="50000"/>
                  </a:srgbClr>
                </a:solidFill>
                <a:latin typeface="Times New Roman" panose="02020603050405020304" pitchFamily="18" charset="0"/>
                <a:cs typeface="Times New Roman" panose="02020603050405020304" pitchFamily="18" charset="0"/>
              </a:rPr>
              <a:t> </a:t>
            </a:r>
            <a:r>
              <a:rPr lang="en-US" sz="7200" b="1" kern="1200" dirty="0" err="1">
                <a:solidFill>
                  <a:srgbClr val="ED7D31">
                    <a:lumMod val="50000"/>
                  </a:srgbClr>
                </a:solidFill>
                <a:latin typeface="Times New Roman" panose="02020603050405020304" pitchFamily="18" charset="0"/>
                <a:cs typeface="Times New Roman" panose="02020603050405020304" pitchFamily="18" charset="0"/>
              </a:rPr>
              <a:t>TẬP</a:t>
            </a:r>
            <a:endParaRPr lang="en-US" sz="7200" b="1" kern="1200" dirty="0">
              <a:solidFill>
                <a:srgbClr val="ED7D31">
                  <a:lumMod val="50000"/>
                </a:srgbClr>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33712035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222222"/>
        </a:solidFill>
        <a:effectLst/>
      </p:bgPr>
    </p:bg>
    <p:spTree>
      <p:nvGrpSpPr>
        <p:cNvPr id="1" name="Shape 326"/>
        <p:cNvGrpSpPr/>
        <p:nvPr/>
      </p:nvGrpSpPr>
      <p:grpSpPr>
        <a:xfrm>
          <a:off x="0" y="0"/>
          <a:ext cx="0" cy="0"/>
          <a:chOff x="0" y="0"/>
          <a:chExt cx="0" cy="0"/>
        </a:xfrm>
      </p:grpSpPr>
      <p:pic>
        <p:nvPicPr>
          <p:cNvPr id="328" name="Google Shape;328;p57" descr="office-730681_1280.jpg"/>
          <p:cNvPicPr preferRelativeResize="0"/>
          <p:nvPr/>
        </p:nvPicPr>
        <p:blipFill>
          <a:blip r:embed="rId3">
            <a:alphaModFix/>
          </a:blip>
          <a:stretch>
            <a:fillRect/>
          </a:stretch>
        </p:blipFill>
        <p:spPr>
          <a:xfrm>
            <a:off x="54682" y="2682875"/>
            <a:ext cx="4518317" cy="2460626"/>
          </a:xfrm>
          <a:prstGeom prst="rect">
            <a:avLst/>
          </a:prstGeom>
          <a:noFill/>
          <a:ln>
            <a:noFill/>
          </a:ln>
        </p:spPr>
      </p:pic>
      <p:sp>
        <p:nvSpPr>
          <p:cNvPr id="329" name="Google Shape;329;p5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2</a:t>
            </a:fld>
            <a:endParaRPr/>
          </a:p>
        </p:txBody>
      </p:sp>
      <p:sp>
        <p:nvSpPr>
          <p:cNvPr id="330" name="Google Shape;330;p57"/>
          <p:cNvSpPr txBox="1">
            <a:spLocks noGrp="1"/>
          </p:cNvSpPr>
          <p:nvPr>
            <p:ph type="title"/>
          </p:nvPr>
        </p:nvSpPr>
        <p:spPr>
          <a:xfrm>
            <a:off x="54683" y="52039"/>
            <a:ext cx="4517317" cy="2757178"/>
          </a:xfrm>
          <a:prstGeom prst="rect">
            <a:avLst/>
          </a:prstGeom>
          <a:solidFill>
            <a:srgbClr val="0033CC"/>
          </a:solidFill>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br>
              <a:rPr lang="en-US" sz="2500">
                <a:solidFill>
                  <a:schemeClr val="lt1"/>
                </a:solidFill>
                <a:latin typeface="+mn-lt"/>
              </a:rPr>
            </a:br>
            <a:r>
              <a:rPr lang="en-US" sz="2500">
                <a:solidFill>
                  <a:schemeClr val="lt1"/>
                </a:solidFill>
                <a:latin typeface="+mn-lt"/>
              </a:rPr>
              <a:t>Theo em thiên </a:t>
            </a:r>
            <a:r>
              <a:rPr lang="en-US" sz="2500" dirty="0" err="1">
                <a:solidFill>
                  <a:schemeClr val="lt1"/>
                </a:solidFill>
                <a:latin typeface="+mn-lt"/>
              </a:rPr>
              <a:t>nhiên</a:t>
            </a:r>
            <a:r>
              <a:rPr lang="en-US" sz="2500" dirty="0">
                <a:solidFill>
                  <a:schemeClr val="lt1"/>
                </a:solidFill>
                <a:latin typeface="+mn-lt"/>
              </a:rPr>
              <a:t> </a:t>
            </a:r>
            <a:r>
              <a:rPr lang="en-US" sz="2500" dirty="0" err="1">
                <a:solidFill>
                  <a:schemeClr val="lt1"/>
                </a:solidFill>
                <a:latin typeface="+mn-lt"/>
              </a:rPr>
              <a:t>có</a:t>
            </a:r>
            <a:r>
              <a:rPr lang="en-US" sz="2500" dirty="0">
                <a:solidFill>
                  <a:schemeClr val="lt1"/>
                </a:solidFill>
                <a:latin typeface="+mn-lt"/>
              </a:rPr>
              <a:t> </a:t>
            </a:r>
            <a:r>
              <a:rPr lang="en-US" sz="2500" dirty="0" err="1">
                <a:solidFill>
                  <a:schemeClr val="lt1"/>
                </a:solidFill>
                <a:latin typeface="+mn-lt"/>
              </a:rPr>
              <a:t>vai</a:t>
            </a:r>
            <a:r>
              <a:rPr lang="en-US" sz="2500" dirty="0">
                <a:solidFill>
                  <a:schemeClr val="lt1"/>
                </a:solidFill>
                <a:latin typeface="+mn-lt"/>
              </a:rPr>
              <a:t> </a:t>
            </a:r>
            <a:r>
              <a:rPr lang="en-US" sz="2500" dirty="0" err="1">
                <a:solidFill>
                  <a:schemeClr val="lt1"/>
                </a:solidFill>
                <a:latin typeface="+mn-lt"/>
              </a:rPr>
              <a:t>trò</a:t>
            </a:r>
            <a:r>
              <a:rPr lang="en-US" sz="2500" dirty="0">
                <a:solidFill>
                  <a:schemeClr val="lt1"/>
                </a:solidFill>
                <a:latin typeface="+mn-lt"/>
              </a:rPr>
              <a:t> </a:t>
            </a:r>
            <a:r>
              <a:rPr lang="en-US" sz="2500" dirty="0" err="1">
                <a:solidFill>
                  <a:schemeClr val="lt1"/>
                </a:solidFill>
                <a:latin typeface="+mn-lt"/>
              </a:rPr>
              <a:t>như</a:t>
            </a:r>
            <a:r>
              <a:rPr lang="en-US" sz="2500" dirty="0">
                <a:solidFill>
                  <a:schemeClr val="lt1"/>
                </a:solidFill>
                <a:latin typeface="+mn-lt"/>
              </a:rPr>
              <a:t> </a:t>
            </a:r>
            <a:r>
              <a:rPr lang="en-US" sz="2500" dirty="0" err="1">
                <a:solidFill>
                  <a:schemeClr val="lt1"/>
                </a:solidFill>
                <a:latin typeface="+mn-lt"/>
              </a:rPr>
              <a:t>thế</a:t>
            </a:r>
            <a:r>
              <a:rPr lang="en-US" sz="2500" dirty="0">
                <a:solidFill>
                  <a:schemeClr val="lt1"/>
                </a:solidFill>
                <a:latin typeface="+mn-lt"/>
              </a:rPr>
              <a:t> </a:t>
            </a:r>
            <a:r>
              <a:rPr lang="en-US" sz="2500" dirty="0" err="1">
                <a:solidFill>
                  <a:schemeClr val="lt1"/>
                </a:solidFill>
                <a:latin typeface="+mn-lt"/>
              </a:rPr>
              <a:t>nào</a:t>
            </a:r>
            <a:r>
              <a:rPr lang="en-US" sz="2500" dirty="0">
                <a:solidFill>
                  <a:schemeClr val="lt1"/>
                </a:solidFill>
                <a:latin typeface="+mn-lt"/>
              </a:rPr>
              <a:t> </a:t>
            </a:r>
            <a:r>
              <a:rPr lang="en-US" sz="2500" dirty="0" err="1">
                <a:solidFill>
                  <a:schemeClr val="lt1"/>
                </a:solidFill>
                <a:latin typeface="+mn-lt"/>
              </a:rPr>
              <a:t>với</a:t>
            </a:r>
            <a:r>
              <a:rPr lang="en-US" sz="2500" dirty="0">
                <a:solidFill>
                  <a:schemeClr val="lt1"/>
                </a:solidFill>
                <a:latin typeface="+mn-lt"/>
              </a:rPr>
              <a:t> </a:t>
            </a:r>
            <a:r>
              <a:rPr lang="en-US" sz="2500" dirty="0" err="1">
                <a:solidFill>
                  <a:schemeClr val="lt1"/>
                </a:solidFill>
                <a:latin typeface="+mn-lt"/>
              </a:rPr>
              <a:t>đời</a:t>
            </a:r>
            <a:r>
              <a:rPr lang="en-US" sz="2500" dirty="0">
                <a:solidFill>
                  <a:schemeClr val="lt1"/>
                </a:solidFill>
                <a:latin typeface="+mn-lt"/>
              </a:rPr>
              <a:t> </a:t>
            </a:r>
            <a:r>
              <a:rPr lang="en-US" sz="2500" dirty="0" err="1">
                <a:solidFill>
                  <a:schemeClr val="lt1"/>
                </a:solidFill>
                <a:latin typeface="+mn-lt"/>
              </a:rPr>
              <a:t>sống</a:t>
            </a:r>
            <a:r>
              <a:rPr lang="en-US" sz="2500" dirty="0">
                <a:solidFill>
                  <a:schemeClr val="lt1"/>
                </a:solidFill>
                <a:latin typeface="+mn-lt"/>
              </a:rPr>
              <a:t> </a:t>
            </a:r>
            <a:r>
              <a:rPr lang="en-US" sz="2500" dirty="0" err="1">
                <a:solidFill>
                  <a:schemeClr val="lt1"/>
                </a:solidFill>
                <a:latin typeface="+mn-lt"/>
              </a:rPr>
              <a:t>của</a:t>
            </a:r>
            <a:r>
              <a:rPr lang="en-US" sz="2500" dirty="0">
                <a:solidFill>
                  <a:schemeClr val="lt1"/>
                </a:solidFill>
                <a:latin typeface="+mn-lt"/>
              </a:rPr>
              <a:t> con </a:t>
            </a:r>
            <a:r>
              <a:rPr lang="en-US" sz="2500" dirty="0" err="1">
                <a:solidFill>
                  <a:schemeClr val="lt1"/>
                </a:solidFill>
                <a:latin typeface="+mn-lt"/>
              </a:rPr>
              <a:t>người</a:t>
            </a:r>
            <a:r>
              <a:rPr lang="en-US" sz="2500" dirty="0">
                <a:solidFill>
                  <a:schemeClr val="lt1"/>
                </a:solidFill>
                <a:latin typeface="+mn-lt"/>
              </a:rPr>
              <a:t>?</a:t>
            </a:r>
            <a:endParaRPr sz="2500" dirty="0">
              <a:latin typeface="+mn-lt"/>
            </a:endParaRPr>
          </a:p>
        </p:txBody>
      </p:sp>
      <p:sp>
        <p:nvSpPr>
          <p:cNvPr id="332" name="Google Shape;332;p57"/>
          <p:cNvSpPr txBox="1">
            <a:spLocks noGrp="1"/>
          </p:cNvSpPr>
          <p:nvPr>
            <p:ph type="subTitle" idx="2"/>
          </p:nvPr>
        </p:nvSpPr>
        <p:spPr>
          <a:xfrm>
            <a:off x="4641158" y="2809217"/>
            <a:ext cx="4448158" cy="2334283"/>
          </a:xfrm>
          <a:prstGeom prst="rect">
            <a:avLst/>
          </a:prstGeom>
          <a:solidFill>
            <a:schemeClr val="accent1">
              <a:lumMod val="20000"/>
              <a:lumOff val="80000"/>
            </a:schemeClr>
          </a:solidFill>
          <a:ln>
            <a:solidFill>
              <a:schemeClr val="accent1"/>
            </a:solidFill>
          </a:ln>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US" sz="2800" b="1" dirty="0">
                <a:solidFill>
                  <a:srgbClr val="00B050"/>
                </a:solidFill>
                <a:latin typeface="+mn-lt"/>
              </a:rPr>
              <a:t>Con </a:t>
            </a:r>
            <a:r>
              <a:rPr lang="en-US" sz="2800" b="1" dirty="0" err="1">
                <a:solidFill>
                  <a:srgbClr val="00B050"/>
                </a:solidFill>
                <a:latin typeface="+mn-lt"/>
              </a:rPr>
              <a:t>người</a:t>
            </a:r>
            <a:r>
              <a:rPr lang="en-US" sz="2800" b="1" dirty="0">
                <a:solidFill>
                  <a:srgbClr val="00B050"/>
                </a:solidFill>
                <a:latin typeface="+mn-lt"/>
              </a:rPr>
              <a:t> </a:t>
            </a:r>
            <a:r>
              <a:rPr lang="en-US" sz="2800" b="1" dirty="0" err="1">
                <a:solidFill>
                  <a:srgbClr val="00B050"/>
                </a:solidFill>
                <a:latin typeface="+mn-lt"/>
              </a:rPr>
              <a:t>nên</a:t>
            </a:r>
            <a:r>
              <a:rPr lang="en-US" sz="2800" b="1" dirty="0">
                <a:solidFill>
                  <a:srgbClr val="00B050"/>
                </a:solidFill>
                <a:latin typeface="+mn-lt"/>
              </a:rPr>
              <a:t> </a:t>
            </a:r>
            <a:r>
              <a:rPr lang="en-US" sz="2800" b="1" dirty="0" err="1">
                <a:solidFill>
                  <a:srgbClr val="00B050"/>
                </a:solidFill>
                <a:latin typeface="+mn-lt"/>
              </a:rPr>
              <a:t>ứng</a:t>
            </a:r>
            <a:r>
              <a:rPr lang="en-US" sz="2800" b="1" dirty="0">
                <a:solidFill>
                  <a:srgbClr val="00B050"/>
                </a:solidFill>
                <a:latin typeface="+mn-lt"/>
              </a:rPr>
              <a:t> </a:t>
            </a:r>
            <a:r>
              <a:rPr lang="en-US" sz="2800" b="1" dirty="0" err="1">
                <a:solidFill>
                  <a:srgbClr val="00B050"/>
                </a:solidFill>
                <a:latin typeface="+mn-lt"/>
              </a:rPr>
              <a:t>xử</a:t>
            </a:r>
            <a:r>
              <a:rPr lang="en-US" sz="2800" b="1" dirty="0">
                <a:solidFill>
                  <a:srgbClr val="00B050"/>
                </a:solidFill>
                <a:latin typeface="+mn-lt"/>
              </a:rPr>
              <a:t> </a:t>
            </a:r>
            <a:r>
              <a:rPr lang="en-US" sz="2800" b="1" dirty="0" err="1">
                <a:solidFill>
                  <a:srgbClr val="00B050"/>
                </a:solidFill>
                <a:latin typeface="+mn-lt"/>
              </a:rPr>
              <a:t>như</a:t>
            </a:r>
            <a:r>
              <a:rPr lang="en-US" sz="2800" b="1" dirty="0">
                <a:solidFill>
                  <a:srgbClr val="00B050"/>
                </a:solidFill>
                <a:latin typeface="+mn-lt"/>
              </a:rPr>
              <a:t> </a:t>
            </a:r>
            <a:r>
              <a:rPr lang="en-US" sz="2800" b="1" dirty="0" err="1">
                <a:solidFill>
                  <a:srgbClr val="00B050"/>
                </a:solidFill>
                <a:latin typeface="+mn-lt"/>
              </a:rPr>
              <a:t>thế</a:t>
            </a:r>
            <a:r>
              <a:rPr lang="en-US" sz="2800" b="1" dirty="0">
                <a:solidFill>
                  <a:srgbClr val="00B050"/>
                </a:solidFill>
                <a:latin typeface="+mn-lt"/>
              </a:rPr>
              <a:t> </a:t>
            </a:r>
            <a:r>
              <a:rPr lang="en-US" sz="2800" b="1" dirty="0" err="1">
                <a:solidFill>
                  <a:srgbClr val="00B050"/>
                </a:solidFill>
                <a:latin typeface="+mn-lt"/>
              </a:rPr>
              <a:t>nào</a:t>
            </a:r>
            <a:r>
              <a:rPr lang="en-US" sz="2800" b="1" dirty="0">
                <a:solidFill>
                  <a:srgbClr val="00B050"/>
                </a:solidFill>
                <a:latin typeface="+mn-lt"/>
              </a:rPr>
              <a:t> </a:t>
            </a:r>
            <a:r>
              <a:rPr lang="en-US" sz="2800" b="1" dirty="0" err="1">
                <a:solidFill>
                  <a:srgbClr val="00B050"/>
                </a:solidFill>
                <a:latin typeface="+mn-lt"/>
              </a:rPr>
              <a:t>với</a:t>
            </a:r>
            <a:r>
              <a:rPr lang="en-US" sz="2800" b="1" dirty="0">
                <a:solidFill>
                  <a:srgbClr val="00B050"/>
                </a:solidFill>
                <a:latin typeface="+mn-lt"/>
              </a:rPr>
              <a:t> </a:t>
            </a:r>
            <a:r>
              <a:rPr lang="en-US" sz="2800" b="1" dirty="0" err="1">
                <a:solidFill>
                  <a:srgbClr val="00B050"/>
                </a:solidFill>
                <a:latin typeface="+mn-lt"/>
              </a:rPr>
              <a:t>thiên</a:t>
            </a:r>
            <a:r>
              <a:rPr lang="en-US" sz="2800" b="1" dirty="0">
                <a:solidFill>
                  <a:srgbClr val="00B050"/>
                </a:solidFill>
                <a:latin typeface="+mn-lt"/>
              </a:rPr>
              <a:t> </a:t>
            </a:r>
            <a:r>
              <a:rPr lang="en-US" sz="2800" b="1" dirty="0" err="1">
                <a:solidFill>
                  <a:srgbClr val="00B050"/>
                </a:solidFill>
                <a:latin typeface="+mn-lt"/>
              </a:rPr>
              <a:t>nhiên</a:t>
            </a:r>
            <a:r>
              <a:rPr lang="en-US" sz="2800" b="1" dirty="0">
                <a:solidFill>
                  <a:srgbClr val="00B050"/>
                </a:solidFill>
                <a:latin typeface="+mn-lt"/>
              </a:rPr>
              <a:t>?</a:t>
            </a:r>
            <a:endParaRPr sz="2800" b="1" dirty="0">
              <a:solidFill>
                <a:srgbClr val="00B050"/>
              </a:solidFill>
              <a:latin typeface="+mn-lt"/>
              <a:sym typeface="Open Sans"/>
            </a:endParaRPr>
          </a:p>
          <a:p>
            <a:pPr marL="0" lvl="0" indent="0" algn="l" rtl="0">
              <a:spcBef>
                <a:spcPts val="0"/>
              </a:spcBef>
              <a:spcAft>
                <a:spcPts val="0"/>
              </a:spcAft>
              <a:buNone/>
            </a:pPr>
            <a:endParaRPr dirty="0">
              <a:latin typeface="Open Sans"/>
              <a:ea typeface="Open Sans"/>
              <a:cs typeface="Open Sans"/>
              <a:sym typeface="Open Sans"/>
            </a:endParaRPr>
          </a:p>
        </p:txBody>
      </p:sp>
      <p:pic>
        <p:nvPicPr>
          <p:cNvPr id="2" name="Picture 1">
            <a:extLst>
              <a:ext uri="{FF2B5EF4-FFF2-40B4-BE49-F238E27FC236}">
                <a16:creationId xmlns:a16="http://schemas.microsoft.com/office/drawing/2014/main" id="{C152D160-F15E-F3F5-4692-D3BEFADD68F3}"/>
              </a:ext>
            </a:extLst>
          </p:cNvPr>
          <p:cNvPicPr>
            <a:picLocks noChangeAspect="1"/>
          </p:cNvPicPr>
          <p:nvPr/>
        </p:nvPicPr>
        <p:blipFill>
          <a:blip r:embed="rId4"/>
          <a:stretch>
            <a:fillRect/>
          </a:stretch>
        </p:blipFill>
        <p:spPr>
          <a:xfrm>
            <a:off x="4641159" y="0"/>
            <a:ext cx="4448158" cy="2809217"/>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30"/>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6" presetClass="entr" presetSubtype="21" fill="hold" grpId="0" nodeType="clickEffect">
                                  <p:stCondLst>
                                    <p:cond delay="0"/>
                                  </p:stCondLst>
                                  <p:childTnLst>
                                    <p:set>
                                      <p:cBhvr>
                                        <p:cTn id="10" dur="1" fill="hold">
                                          <p:stCondLst>
                                            <p:cond delay="0"/>
                                          </p:stCondLst>
                                        </p:cTn>
                                        <p:tgtEl>
                                          <p:spTgt spid="332">
                                            <p:txEl>
                                              <p:pRg st="0" end="0"/>
                                            </p:txEl>
                                          </p:spTgt>
                                        </p:tgtEl>
                                        <p:attrNameLst>
                                          <p:attrName>style.visibility</p:attrName>
                                        </p:attrNameLst>
                                      </p:cBhvr>
                                      <p:to>
                                        <p:strVal val="visible"/>
                                      </p:to>
                                    </p:set>
                                    <p:animEffect transition="in" filter="barn(inVertical)">
                                      <p:cBhvr>
                                        <p:cTn id="11" dur="500"/>
                                        <p:tgtEl>
                                          <p:spTgt spid="332">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0" grpId="0"/>
      <p:bldP spid="33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6" name="Rectangle 65"/>
          <p:cNvSpPr/>
          <p:nvPr/>
        </p:nvSpPr>
        <p:spPr>
          <a:xfrm>
            <a:off x="840059" y="228289"/>
            <a:ext cx="8044167" cy="104369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685800">
              <a:buClrTx/>
              <a:defRPr/>
            </a:pPr>
            <a:r>
              <a:rPr lang="en-US" sz="1350" b="1" kern="1200" dirty="0">
                <a:solidFill>
                  <a:prstClr val="black"/>
                </a:solidFill>
                <a:latin typeface="Times New Roman" pitchFamily="18" charset="0"/>
                <a:cs typeface="Times New Roman" pitchFamily="18" charset="0"/>
              </a:rPr>
              <a:t> </a:t>
            </a:r>
          </a:p>
          <a:p>
            <a:pPr algn="ctr" defTabSz="685800">
              <a:buClrTx/>
              <a:defRPr/>
            </a:pPr>
            <a:endParaRPr lang="en-US" sz="1350" b="1" kern="1200" dirty="0">
              <a:solidFill>
                <a:srgbClr val="4472C4">
                  <a:lumMod val="50000"/>
                </a:srgbClr>
              </a:solidFill>
              <a:latin typeface="Times New Roman" pitchFamily="18" charset="0"/>
              <a:cs typeface="Times New Roman" pitchFamily="18" charset="0"/>
            </a:endParaRPr>
          </a:p>
          <a:p>
            <a:pPr defTabSz="342900">
              <a:lnSpc>
                <a:spcPct val="115000"/>
              </a:lnSpc>
              <a:spcAft>
                <a:spcPts val="750"/>
              </a:spcAft>
              <a:buClrTx/>
            </a:pPr>
            <a:endParaRPr lang="en-US" sz="2100" b="1" kern="1200" dirty="0">
              <a:solidFill>
                <a:srgbClr val="4472C4">
                  <a:lumMod val="50000"/>
                </a:srgbClr>
              </a:solidFill>
              <a:latin typeface="Times New Roman" panose="02020603050405020304" pitchFamily="18" charset="0"/>
              <a:ea typeface="Calibri" panose="020F0502020204030204" pitchFamily="34" charset="0"/>
              <a:cs typeface="Times New Roman" panose="02020603050405020304" pitchFamily="18" charset="0"/>
            </a:endParaRPr>
          </a:p>
          <a:p>
            <a:pPr defTabSz="342900">
              <a:lnSpc>
                <a:spcPct val="115000"/>
              </a:lnSpc>
              <a:spcAft>
                <a:spcPts val="750"/>
              </a:spcAft>
              <a:buClrTx/>
            </a:pP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Câu</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1</a:t>
            </a:r>
            <a:r>
              <a:rPr lang="en-US" sz="2400"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Vì</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sao</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đàn</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kiến</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cuồng</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nộ</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tấn</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công</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 con </a:t>
            </a:r>
            <a:r>
              <a:rPr lang="en-US" sz="2400" b="1" kern="1200" dirty="0" err="1">
                <a:solidFill>
                  <a:srgbClr val="000000"/>
                </a:solidFill>
                <a:latin typeface="Times New Roman" panose="02020603050405020304" pitchFamily="18" charset="0"/>
                <a:ea typeface="Calibri" panose="020F0502020204030204" pitchFamily="34" charset="0"/>
                <a:cs typeface="Times New Roman" panose="02020603050405020304" pitchFamily="18" charset="0"/>
              </a:rPr>
              <a:t>người</a:t>
            </a:r>
            <a:r>
              <a:rPr lang="en-US" sz="2400" b="1" kern="1200" dirty="0">
                <a:solidFill>
                  <a:srgbClr val="000000"/>
                </a:solidFill>
                <a:latin typeface="Times New Roman" panose="02020603050405020304" pitchFamily="18" charset="0"/>
                <a:ea typeface="Calibri" panose="020F0502020204030204" pitchFamily="34" charset="0"/>
                <a:cs typeface="Times New Roman" panose="02020603050405020304" pitchFamily="18" charset="0"/>
              </a:rPr>
              <a:t>?</a:t>
            </a:r>
          </a:p>
          <a:p>
            <a:pPr algn="ctr" defTabSz="685800">
              <a:buClrTx/>
              <a:defRPr/>
            </a:pPr>
            <a:endParaRPr lang="en-US" sz="1575" b="1" kern="1200" dirty="0">
              <a:solidFill>
                <a:prstClr val="black"/>
              </a:solidFill>
              <a:latin typeface="Times New Roman" pitchFamily="18" charset="0"/>
              <a:cs typeface="Times New Roman" pitchFamily="18" charset="0"/>
            </a:endParaRPr>
          </a:p>
          <a:p>
            <a:pPr defTabSz="685800">
              <a:buClrTx/>
              <a:defRPr/>
            </a:pPr>
            <a:endParaRPr lang="en-US" sz="1350" kern="1200" dirty="0">
              <a:solidFill>
                <a:prstClr val="black"/>
              </a:solidFill>
              <a:latin typeface="Times New Roman" pitchFamily="18" charset="0"/>
              <a:cs typeface="Times New Roman" pitchFamily="18" charset="0"/>
            </a:endParaRPr>
          </a:p>
          <a:p>
            <a:pPr algn="ctr" defTabSz="685800">
              <a:buClrTx/>
              <a:defRPr/>
            </a:pPr>
            <a:endParaRPr lang="en-US" sz="1350" kern="1200" dirty="0">
              <a:solidFill>
                <a:prstClr val="black"/>
              </a:solidFill>
              <a:latin typeface="Times New Roman" pitchFamily="18" charset="0"/>
              <a:cs typeface="Times New Roman" pitchFamily="18" charset="0"/>
            </a:endParaRPr>
          </a:p>
        </p:txBody>
      </p:sp>
      <p:sp>
        <p:nvSpPr>
          <p:cNvPr id="67" name="Rectangle 66"/>
          <p:cNvSpPr/>
          <p:nvPr/>
        </p:nvSpPr>
        <p:spPr>
          <a:xfrm>
            <a:off x="758144" y="1437866"/>
            <a:ext cx="8126082" cy="81106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marL="180340" algn="just">
              <a:lnSpc>
                <a:spcPct val="115000"/>
              </a:lnSpc>
              <a:tabLst>
                <a:tab pos="90170" algn="l"/>
                <a:tab pos="180340" algn="l"/>
                <a:tab pos="270510" algn="l"/>
              </a:tabLst>
            </a:pPr>
            <a:r>
              <a:rPr lang="en-US" sz="2400" kern="1200" dirty="0">
                <a:solidFill>
                  <a:srgbClr val="000000"/>
                </a:solidFill>
                <a:latin typeface="Times New Roman" pitchFamily="18" charset="0"/>
                <a:cs typeface="Times New Roman" pitchFamily="18" charset="0"/>
              </a:rPr>
              <a:t>A.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Vì</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gia</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đình</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đã</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phá</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rừng</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xâm</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hại</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đến</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nơi</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ở,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cuộc</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sống</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của</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đàn</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kiến</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sz="2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p:txBody>
      </p:sp>
      <p:sp>
        <p:nvSpPr>
          <p:cNvPr id="68" name="Rectangle 67"/>
          <p:cNvSpPr/>
          <p:nvPr/>
        </p:nvSpPr>
        <p:spPr>
          <a:xfrm>
            <a:off x="1345652" y="2446872"/>
            <a:ext cx="7538574" cy="6784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defTabSz="685800">
              <a:buClrTx/>
              <a:defRPr/>
            </a:pPr>
            <a:r>
              <a:rPr lang="en-US" sz="1600" dirty="0">
                <a:solidFill>
                  <a:schemeClr val="bg1"/>
                </a:solidFill>
                <a:latin typeface="Times New Roman" panose="02020603050405020304" pitchFamily="18" charset="0"/>
                <a:ea typeface="Times New Roman" panose="02020603050405020304" pitchFamily="18" charset="0"/>
              </a:rPr>
              <a:t>  </a:t>
            </a:r>
            <a:r>
              <a:rPr lang="en-US" sz="2400" dirty="0">
                <a:solidFill>
                  <a:srgbClr val="000000"/>
                </a:solidFill>
                <a:latin typeface="Times New Roman" panose="02020603050405020304" pitchFamily="18" charset="0"/>
                <a:ea typeface="Times New Roman" panose="02020603050405020304" pitchFamily="18" charset="0"/>
              </a:rPr>
              <a:t>B .</a:t>
            </a:r>
            <a:r>
              <a:rPr lang="en-US" sz="2400" dirty="0" err="1">
                <a:solidFill>
                  <a:srgbClr val="000000"/>
                </a:solidFill>
                <a:latin typeface="Times New Roman" panose="02020603050405020304" pitchFamily="18" charset="0"/>
                <a:ea typeface="Times New Roman" panose="02020603050405020304" pitchFamily="18" charset="0"/>
              </a:rPr>
              <a:t>Vì</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đàn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kiến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xâm</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phạm</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đến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cuộc</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sống</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của</a:t>
            </a:r>
            <a:r>
              <a:rPr lang="en-US" sz="2400" dirty="0">
                <a:solidFill>
                  <a:srgbClr val="000000"/>
                </a:solidFill>
                <a:latin typeface="Times New Roman" panose="02020603050405020304" pitchFamily="18" charset="0"/>
                <a:ea typeface="Times New Roman" panose="02020603050405020304" pitchFamily="18" charset="0"/>
              </a:rPr>
              <a:t> con </a:t>
            </a:r>
            <a:r>
              <a:rPr lang="en-US" sz="2400" dirty="0" err="1">
                <a:solidFill>
                  <a:srgbClr val="000000"/>
                </a:solidFill>
                <a:latin typeface="Times New Roman" panose="02020603050405020304" pitchFamily="18" charset="0"/>
                <a:ea typeface="Times New Roman" panose="02020603050405020304" pitchFamily="18" charset="0"/>
              </a:rPr>
              <a:t>người</a:t>
            </a:r>
            <a:endParaRPr lang="en-US" sz="2400" kern="1200" dirty="0">
              <a:solidFill>
                <a:srgbClr val="000000"/>
              </a:solidFill>
              <a:latin typeface="Times New Roman" pitchFamily="18" charset="0"/>
              <a:cs typeface="Times New Roman" pitchFamily="18" charset="0"/>
            </a:endParaRPr>
          </a:p>
        </p:txBody>
      </p:sp>
      <p:sp>
        <p:nvSpPr>
          <p:cNvPr id="69" name="Rectangle 68"/>
          <p:cNvSpPr/>
          <p:nvPr/>
        </p:nvSpPr>
        <p:spPr>
          <a:xfrm>
            <a:off x="1851246" y="3394259"/>
            <a:ext cx="7129767" cy="68720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just" defTabSz="342900">
              <a:buClrTx/>
            </a:pPr>
            <a:r>
              <a:rPr lang="en-US" sz="2400">
                <a:solidFill>
                  <a:srgbClr val="000000"/>
                </a:solidFill>
                <a:latin typeface="Times New Roman" panose="02020603050405020304" pitchFamily="18" charset="0"/>
                <a:ea typeface="Times New Roman" panose="02020603050405020304" pitchFamily="18" charset="0"/>
              </a:rPr>
              <a:t>C</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Vì</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gia</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đình</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không</a:t>
            </a:r>
            <a:r>
              <a:rPr lang="en-US" sz="2400" dirty="0">
                <a:solidFill>
                  <a:srgbClr val="000000"/>
                </a:solidFill>
                <a:latin typeface="Times New Roman" panose="02020603050405020304" pitchFamily="18" charset="0"/>
                <a:ea typeface="Times New Roman" panose="02020603050405020304" pitchFamily="18" charset="0"/>
              </a:rPr>
              <a:t> may </a:t>
            </a:r>
            <a:r>
              <a:rPr lang="en-US" sz="2400" dirty="0" err="1">
                <a:solidFill>
                  <a:srgbClr val="000000"/>
                </a:solidFill>
                <a:latin typeface="Times New Roman" panose="02020603050405020304" pitchFamily="18" charset="0"/>
                <a:ea typeface="Times New Roman" panose="02020603050405020304" pitchFamily="18" charset="0"/>
              </a:rPr>
              <a:t>mắn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nên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gặp</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phải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bầy</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kiến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dữ</a:t>
            </a:r>
            <a:r>
              <a:rPr lang="en-US" sz="2400" dirty="0">
                <a:solidFill>
                  <a:srgbClr val="000000"/>
                </a:solidFill>
                <a:latin typeface="Times New Roman" panose="02020603050405020304" pitchFamily="18" charset="0"/>
                <a:ea typeface="Times New Roman" panose="02020603050405020304" pitchFamily="18" charset="0"/>
              </a:rPr>
              <a:t>.</a:t>
            </a:r>
            <a:endParaRPr lang="en-US" sz="2400" kern="1200" dirty="0">
              <a:solidFill>
                <a:srgbClr val="000000"/>
              </a:solidFill>
              <a:latin typeface="Times New Roman" pitchFamily="18" charset="0"/>
              <a:cs typeface="Times New Roman" pitchFamily="18" charset="0"/>
            </a:endParaRPr>
          </a:p>
        </p:txBody>
      </p:sp>
      <p:sp>
        <p:nvSpPr>
          <p:cNvPr id="70" name="Rectangle 69"/>
          <p:cNvSpPr/>
          <p:nvPr/>
        </p:nvSpPr>
        <p:spPr>
          <a:xfrm>
            <a:off x="2609530" y="4279408"/>
            <a:ext cx="6274696" cy="48877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marL="180340" algn="just">
              <a:lnSpc>
                <a:spcPct val="115000"/>
              </a:lnSpc>
              <a:tabLst>
                <a:tab pos="90170" algn="l"/>
                <a:tab pos="180340" algn="l"/>
                <a:tab pos="270510" algn="l"/>
              </a:tabLst>
            </a:pP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D.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Vì</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gia</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đình</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đã</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vô</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tình</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sống</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cạnh</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đàn</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kiến</a:t>
            </a:r>
            <a:r>
              <a:rPr lang="en-US" sz="2400" dirty="0">
                <a:solidFill>
                  <a:srgbClr val="000000"/>
                </a:solidFill>
                <a:latin typeface="Times New Roman" panose="02020603050405020304" pitchFamily="18" charset="0"/>
                <a:ea typeface="Times New Roman" panose="02020603050405020304" pitchFamily="18" charset="0"/>
                <a:cs typeface="Times New Roman" panose="02020603050405020304" pitchFamily="18" charset="0"/>
              </a:rPr>
              <a:t>.</a:t>
            </a:r>
            <a:endParaRPr lang="en-US" sz="24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11647051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68"/>
                                        </p:tgtEl>
                                      </p:cBhvr>
                                    </p:animEffect>
                                    <p:set>
                                      <p:cBhvr>
                                        <p:cTn id="7" dur="1" fill="hold">
                                          <p:stCondLst>
                                            <p:cond delay="499"/>
                                          </p:stCondLst>
                                        </p:cTn>
                                        <p:tgtEl>
                                          <p:spTgt spid="68"/>
                                        </p:tgtEl>
                                        <p:attrNameLst>
                                          <p:attrName>style.visibility</p:attrName>
                                        </p:attrNameLst>
                                      </p:cBhvr>
                                      <p:to>
                                        <p:strVal val="hidden"/>
                                      </p:to>
                                    </p:set>
                                  </p:childTnLst>
                                </p:cTn>
                              </p:par>
                              <p:par>
                                <p:cTn id="8" presetID="14" presetClass="exit" presetSubtype="10" fill="hold" grpId="0" nodeType="withEffect">
                                  <p:stCondLst>
                                    <p:cond delay="0"/>
                                  </p:stCondLst>
                                  <p:childTnLst>
                                    <p:animEffect transition="out" filter="randombar(horizontal)">
                                      <p:cBhvr>
                                        <p:cTn id="9" dur="500"/>
                                        <p:tgtEl>
                                          <p:spTgt spid="69"/>
                                        </p:tgtEl>
                                      </p:cBhvr>
                                    </p:animEffect>
                                    <p:set>
                                      <p:cBhvr>
                                        <p:cTn id="10" dur="1" fill="hold">
                                          <p:stCondLst>
                                            <p:cond delay="499"/>
                                          </p:stCondLst>
                                        </p:cTn>
                                        <p:tgtEl>
                                          <p:spTgt spid="69"/>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70"/>
                                        </p:tgtEl>
                                      </p:cBhvr>
                                    </p:animEffect>
                                    <p:set>
                                      <p:cBhvr>
                                        <p:cTn id="13" dur="1" fill="hold">
                                          <p:stCondLst>
                                            <p:cond delay="499"/>
                                          </p:stCondLst>
                                        </p:cTn>
                                        <p:tgtEl>
                                          <p:spTgt spid="7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P spid="70"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6" name="Rectangle 65"/>
          <p:cNvSpPr/>
          <p:nvPr/>
        </p:nvSpPr>
        <p:spPr>
          <a:xfrm>
            <a:off x="238526" y="116966"/>
            <a:ext cx="8666947" cy="1117077"/>
          </a:xfrm>
          <a:prstGeom prst="rect">
            <a:avLst/>
          </a:prstGeom>
          <a:solidFill>
            <a:schemeClr val="accent1">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342900">
              <a:buClrTx/>
            </a:pPr>
            <a:r>
              <a:rPr lang="en-US" sz="1350" b="1" kern="1200" dirty="0">
                <a:solidFill>
                  <a:prstClr val="black"/>
                </a:solidFill>
                <a:latin typeface="Times New Roman" pitchFamily="18" charset="0"/>
                <a:cs typeface="Times New Roman" pitchFamily="18" charset="0"/>
              </a:rPr>
              <a:t> </a:t>
            </a:r>
          </a:p>
          <a:p>
            <a:pPr algn="ctr" defTabSz="342900">
              <a:buClrTx/>
            </a:pPr>
            <a:endParaRPr lang="en-US" sz="1350" b="1" kern="1200" dirty="0">
              <a:solidFill>
                <a:prstClr val="black"/>
              </a:solidFill>
              <a:latin typeface="Times New Roman" pitchFamily="18" charset="0"/>
              <a:cs typeface="Times New Roman" pitchFamily="18" charset="0"/>
            </a:endParaRPr>
          </a:p>
          <a:p>
            <a:pPr algn="ctr" defTabSz="342900">
              <a:buClrTx/>
            </a:pPr>
            <a:endParaRPr lang="en-US" sz="1575" b="1" kern="1200" dirty="0">
              <a:solidFill>
                <a:prstClr val="black"/>
              </a:solidFill>
              <a:latin typeface="Times New Roman" pitchFamily="18" charset="0"/>
              <a:cs typeface="Times New Roman" pitchFamily="18" charset="0"/>
            </a:endParaRPr>
          </a:p>
          <a:p>
            <a:pPr algn="ctr" defTabSz="342900">
              <a:lnSpc>
                <a:spcPct val="115000"/>
              </a:lnSpc>
              <a:spcAft>
                <a:spcPts val="750"/>
              </a:spcAft>
              <a:buClrTx/>
            </a:pP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Câu</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2:</a:t>
            </a:r>
            <a:r>
              <a:rPr lang="en-US" sz="21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Hậu</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quả</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mà</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gia</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đình</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phải</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gánh</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chịu</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trong</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100" b="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truyện</a:t>
            </a:r>
            <a:r>
              <a:rPr lang="en-US" sz="2100" b="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a:t>
            </a:r>
          </a:p>
          <a:p>
            <a:pPr algn="ctr" defTabSz="342900">
              <a:buClrTx/>
            </a:pPr>
            <a:endParaRPr lang="en-US" sz="1575" b="1" kern="1200" dirty="0">
              <a:solidFill>
                <a:prstClr val="black"/>
              </a:solidFill>
              <a:latin typeface="Times New Roman" pitchFamily="18" charset="0"/>
              <a:cs typeface="Times New Roman" pitchFamily="18" charset="0"/>
            </a:endParaRPr>
          </a:p>
          <a:p>
            <a:pPr algn="ctr" defTabSz="342900">
              <a:buClrTx/>
            </a:pPr>
            <a:endParaRPr lang="en-US" sz="1350" b="1" kern="1200" dirty="0">
              <a:solidFill>
                <a:prstClr val="black"/>
              </a:solidFill>
              <a:latin typeface="Times New Roman" pitchFamily="18" charset="0"/>
              <a:cs typeface="Times New Roman" pitchFamily="18" charset="0"/>
            </a:endParaRPr>
          </a:p>
          <a:p>
            <a:pPr algn="ctr" defTabSz="342900">
              <a:buClrTx/>
            </a:pPr>
            <a:endParaRPr lang="en-US" sz="1350" b="1" kern="1200" dirty="0">
              <a:solidFill>
                <a:prstClr val="black"/>
              </a:solidFill>
              <a:latin typeface="Times New Roman" pitchFamily="18" charset="0"/>
              <a:cs typeface="Times New Roman" pitchFamily="18" charset="0"/>
            </a:endParaRPr>
          </a:p>
        </p:txBody>
      </p:sp>
      <p:sp>
        <p:nvSpPr>
          <p:cNvPr id="67" name="Rectangle 66"/>
          <p:cNvSpPr/>
          <p:nvPr/>
        </p:nvSpPr>
        <p:spPr>
          <a:xfrm>
            <a:off x="1070517" y="1438973"/>
            <a:ext cx="7761756" cy="58481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342900">
              <a:buClrTx/>
            </a:pPr>
            <a:r>
              <a:rPr lang="en-US" sz="2000" b="1" kern="1200" dirty="0">
                <a:solidFill>
                  <a:srgbClr val="000000"/>
                </a:solidFill>
                <a:latin typeface="Times New Roman" pitchFamily="18" charset="0"/>
                <a:cs typeface="Times New Roman" pitchFamily="18" charset="0"/>
              </a:rPr>
              <a:t>A. </a:t>
            </a:r>
            <a:r>
              <a:rPr lang="en-US" sz="2000" b="1" kern="1200" dirty="0" err="1">
                <a:solidFill>
                  <a:srgbClr val="000000"/>
                </a:solidFill>
                <a:latin typeface="Times New Roman" pitchFamily="18" charset="0"/>
                <a:cs typeface="Times New Roman" pitchFamily="18" charset="0"/>
              </a:rPr>
              <a:t>Thiệt</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hại</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nhẹ</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không</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đáng</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kể</a:t>
            </a:r>
            <a:r>
              <a:rPr lang="en-US" sz="2000" b="1" kern="1200" dirty="0">
                <a:solidFill>
                  <a:srgbClr val="000000"/>
                </a:solidFill>
                <a:latin typeface="Times New Roman" pitchFamily="18" charset="0"/>
                <a:cs typeface="Times New Roman" pitchFamily="18" charset="0"/>
              </a:rPr>
              <a:t>.</a:t>
            </a:r>
          </a:p>
        </p:txBody>
      </p:sp>
      <p:sp>
        <p:nvSpPr>
          <p:cNvPr id="68" name="Rectangle 67"/>
          <p:cNvSpPr/>
          <p:nvPr/>
        </p:nvSpPr>
        <p:spPr>
          <a:xfrm>
            <a:off x="2111298" y="2212348"/>
            <a:ext cx="6720975" cy="77983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342900">
              <a:buClrTx/>
            </a:pPr>
            <a:endParaRPr lang="en-US" sz="1350" kern="1200" dirty="0">
              <a:solidFill>
                <a:srgbClr val="002060"/>
              </a:solidFill>
              <a:latin typeface="Times New Roman" pitchFamily="18" charset="0"/>
              <a:cs typeface="Times New Roman" pitchFamily="18" charset="0"/>
            </a:endParaRPr>
          </a:p>
          <a:p>
            <a:pPr algn="ctr" defTabSz="342900">
              <a:buClrTx/>
            </a:pPr>
            <a:r>
              <a:rPr lang="en-US" sz="2000" b="1" kern="1200" dirty="0">
                <a:solidFill>
                  <a:srgbClr val="000000"/>
                </a:solidFill>
                <a:latin typeface="Times New Roman" pitchFamily="18" charset="0"/>
                <a:cs typeface="Times New Roman" pitchFamily="18" charset="0"/>
              </a:rPr>
              <a:t>B. </a:t>
            </a:r>
            <a:r>
              <a:rPr lang="en-US" sz="2000" b="1" kern="1200" dirty="0" err="1">
                <a:solidFill>
                  <a:srgbClr val="000000"/>
                </a:solidFill>
                <a:latin typeface="Times New Roman" pitchFamily="18" charset="0"/>
                <a:cs typeface="Times New Roman" pitchFamily="18" charset="0"/>
              </a:rPr>
              <a:t>Nghiêm</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trọng</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mất</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quá</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nhiều</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không</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cứu</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vãn</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được</a:t>
            </a:r>
            <a:r>
              <a:rPr lang="en-US" sz="2000" b="1" kern="1200" dirty="0">
                <a:solidFill>
                  <a:srgbClr val="000000"/>
                </a:solidFill>
                <a:latin typeface="Times New Roman" pitchFamily="18" charset="0"/>
                <a:cs typeface="Times New Roman" pitchFamily="18" charset="0"/>
              </a:rPr>
              <a:t>..</a:t>
            </a:r>
          </a:p>
        </p:txBody>
      </p:sp>
      <p:sp>
        <p:nvSpPr>
          <p:cNvPr id="69" name="Rectangle 68"/>
          <p:cNvSpPr/>
          <p:nvPr/>
        </p:nvSpPr>
        <p:spPr>
          <a:xfrm>
            <a:off x="3062868" y="3179168"/>
            <a:ext cx="5769405" cy="547103"/>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342900">
              <a:buClrTx/>
            </a:pPr>
            <a:r>
              <a:rPr lang="en-US" sz="2000" b="1" kern="1200" dirty="0">
                <a:solidFill>
                  <a:srgbClr val="000000"/>
                </a:solidFill>
                <a:latin typeface="Times New Roman" pitchFamily="18" charset="0"/>
                <a:cs typeface="Times New Roman" pitchFamily="18" charset="0"/>
              </a:rPr>
              <a:t>C. </a:t>
            </a:r>
            <a:r>
              <a:rPr lang="en-US" sz="2000" b="1" kern="1200" dirty="0" err="1">
                <a:solidFill>
                  <a:srgbClr val="000000"/>
                </a:solidFill>
                <a:latin typeface="Times New Roman" pitchFamily="18" charset="0"/>
                <a:cs typeface="Times New Roman" pitchFamily="18" charset="0"/>
              </a:rPr>
              <a:t>Không</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để</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lại</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hậu</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quả</a:t>
            </a:r>
            <a:r>
              <a:rPr lang="en-US" sz="2000" b="1" kern="1200" dirty="0">
                <a:solidFill>
                  <a:srgbClr val="000000"/>
                </a:solidFill>
                <a:latin typeface="Times New Roman" pitchFamily="18" charset="0"/>
                <a:cs typeface="Times New Roman" pitchFamily="18" charset="0"/>
              </a:rPr>
              <a:t>..</a:t>
            </a:r>
          </a:p>
          <a:p>
            <a:pPr algn="ctr" defTabSz="342900">
              <a:buClrTx/>
            </a:pPr>
            <a:endParaRPr lang="en-US" sz="1350" kern="1200" dirty="0">
              <a:solidFill>
                <a:srgbClr val="002060"/>
              </a:solidFill>
              <a:latin typeface="Times New Roman" pitchFamily="18" charset="0"/>
              <a:cs typeface="Times New Roman" pitchFamily="18" charset="0"/>
            </a:endParaRPr>
          </a:p>
        </p:txBody>
      </p:sp>
      <p:sp>
        <p:nvSpPr>
          <p:cNvPr id="70" name="Rectangle 69"/>
          <p:cNvSpPr/>
          <p:nvPr/>
        </p:nvSpPr>
        <p:spPr>
          <a:xfrm>
            <a:off x="4423317" y="3931201"/>
            <a:ext cx="4408956" cy="58365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342900">
              <a:buClrTx/>
            </a:pPr>
            <a:endParaRPr lang="en-US" sz="1350" kern="1200" dirty="0">
              <a:solidFill>
                <a:srgbClr val="002060"/>
              </a:solidFill>
              <a:latin typeface="Times New Roman" pitchFamily="18" charset="0"/>
              <a:cs typeface="Times New Roman" pitchFamily="18" charset="0"/>
            </a:endParaRPr>
          </a:p>
          <a:p>
            <a:pPr algn="ctr" defTabSz="342900">
              <a:buClrTx/>
            </a:pPr>
            <a:r>
              <a:rPr lang="en-US" sz="2000" b="1" kern="1200" dirty="0">
                <a:solidFill>
                  <a:srgbClr val="000000"/>
                </a:solidFill>
                <a:latin typeface="Times New Roman" pitchFamily="18" charset="0"/>
                <a:cs typeface="Times New Roman" pitchFamily="18" charset="0"/>
              </a:rPr>
              <a:t>D. </a:t>
            </a:r>
            <a:r>
              <a:rPr lang="en-US" sz="2000" b="1" kern="1200" dirty="0" err="1">
                <a:solidFill>
                  <a:srgbClr val="000000"/>
                </a:solidFill>
                <a:latin typeface="Times New Roman" pitchFamily="18" charset="0"/>
                <a:cs typeface="Times New Roman" pitchFamily="18" charset="0"/>
              </a:rPr>
              <a:t>Có</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thể</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vãn</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hồi</a:t>
            </a:r>
            <a:r>
              <a:rPr lang="en-US" sz="2000" b="1" kern="1200" dirty="0">
                <a:solidFill>
                  <a:srgbClr val="000000"/>
                </a:solidFill>
                <a:latin typeface="Times New Roman" pitchFamily="18" charset="0"/>
                <a:cs typeface="Times New Roman" pitchFamily="18" charset="0"/>
              </a:rPr>
              <a:t> </a:t>
            </a:r>
            <a:r>
              <a:rPr lang="en-US" sz="2000" b="1" kern="1200" dirty="0" err="1">
                <a:solidFill>
                  <a:srgbClr val="000000"/>
                </a:solidFill>
                <a:latin typeface="Times New Roman" pitchFamily="18" charset="0"/>
                <a:cs typeface="Times New Roman" pitchFamily="18" charset="0"/>
              </a:rPr>
              <a:t>được</a:t>
            </a:r>
            <a:r>
              <a:rPr lang="en-US" sz="2000" b="1" kern="1200" dirty="0">
                <a:solidFill>
                  <a:srgbClr val="000000"/>
                </a:solidFill>
                <a:latin typeface="Times New Roman" pitchFamily="18" charset="0"/>
                <a:cs typeface="Times New Roman" pitchFamily="18" charset="0"/>
              </a:rPr>
              <a:t>.</a:t>
            </a:r>
          </a:p>
          <a:p>
            <a:pPr algn="ctr" defTabSz="342900">
              <a:buClrTx/>
            </a:pPr>
            <a:endParaRPr lang="en-US" sz="2000" kern="1200" dirty="0">
              <a:solidFill>
                <a:srgbClr val="002060"/>
              </a:solidFill>
              <a:latin typeface="Times New Roman" pitchFamily="18" charset="0"/>
              <a:cs typeface="Times New Roman" pitchFamily="18" charset="0"/>
            </a:endParaRPr>
          </a:p>
        </p:txBody>
      </p:sp>
    </p:spTree>
    <p:extLst>
      <p:ext uri="{BB962C8B-B14F-4D97-AF65-F5344CB8AC3E}">
        <p14:creationId xmlns:p14="http://schemas.microsoft.com/office/powerpoint/2010/main" val="36356142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69"/>
                                        </p:tgtEl>
                                      </p:cBhvr>
                                    </p:animEffect>
                                    <p:set>
                                      <p:cBhvr>
                                        <p:cTn id="7" dur="1" fill="hold">
                                          <p:stCondLst>
                                            <p:cond delay="499"/>
                                          </p:stCondLst>
                                        </p:cTn>
                                        <p:tgtEl>
                                          <p:spTgt spid="69"/>
                                        </p:tgtEl>
                                        <p:attrNameLst>
                                          <p:attrName>style.visibility</p:attrName>
                                        </p:attrNameLst>
                                      </p:cBhvr>
                                      <p:to>
                                        <p:strVal val="hidden"/>
                                      </p:to>
                                    </p:set>
                                  </p:childTnLst>
                                </p:cTn>
                              </p:par>
                              <p:par>
                                <p:cTn id="8" presetID="14" presetClass="exit" presetSubtype="10" fill="hold" grpId="0" nodeType="withEffect">
                                  <p:stCondLst>
                                    <p:cond delay="0"/>
                                  </p:stCondLst>
                                  <p:childTnLst>
                                    <p:animEffect transition="out" filter="randombar(horizontal)">
                                      <p:cBhvr>
                                        <p:cTn id="9" dur="500"/>
                                        <p:tgtEl>
                                          <p:spTgt spid="67"/>
                                        </p:tgtEl>
                                      </p:cBhvr>
                                    </p:animEffect>
                                    <p:set>
                                      <p:cBhvr>
                                        <p:cTn id="10" dur="1" fill="hold">
                                          <p:stCondLst>
                                            <p:cond delay="499"/>
                                          </p:stCondLst>
                                        </p:cTn>
                                        <p:tgtEl>
                                          <p:spTgt spid="67"/>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70"/>
                                        </p:tgtEl>
                                      </p:cBhvr>
                                    </p:animEffect>
                                    <p:set>
                                      <p:cBhvr>
                                        <p:cTn id="13" dur="1" fill="hold">
                                          <p:stCondLst>
                                            <p:cond delay="499"/>
                                          </p:stCondLst>
                                        </p:cTn>
                                        <p:tgtEl>
                                          <p:spTgt spid="7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7" grpId="0" animBg="1"/>
      <p:bldP spid="69" grpId="0" animBg="1"/>
      <p:bldP spid="70"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6" name="Rectangle 65"/>
          <p:cNvSpPr/>
          <p:nvPr/>
        </p:nvSpPr>
        <p:spPr>
          <a:xfrm>
            <a:off x="624468" y="370001"/>
            <a:ext cx="8076379" cy="79964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defTabSz="342900">
              <a:lnSpc>
                <a:spcPct val="115000"/>
              </a:lnSpc>
              <a:spcAft>
                <a:spcPts val="750"/>
              </a:spcAft>
              <a:buClrTx/>
            </a:pPr>
            <a:r>
              <a:rPr lang="en-US" sz="2400" b="1" kern="1200">
                <a:solidFill>
                  <a:prstClr val="black"/>
                </a:solidFill>
                <a:latin typeface="Times New Roman" panose="02020603050405020304" pitchFamily="18" charset="0"/>
                <a:ea typeface="Calibri" panose="020F0502020204030204" pitchFamily="34" charset="0"/>
                <a:cs typeface="Times New Roman" panose="02020603050405020304" pitchFamily="18" charset="0"/>
              </a:rPr>
              <a:t>Câu 3</a:t>
            </a:r>
            <a:r>
              <a:rPr lang="en-US" sz="2400" kern="1200">
                <a:solidFill>
                  <a:prstClr val="black"/>
                </a:solidFill>
                <a:latin typeface="Times New Roman" panose="02020603050405020304" pitchFamily="18" charset="0"/>
                <a:ea typeface="Calibri" panose="020F0502020204030204" pitchFamily="34" charset="0"/>
                <a:cs typeface="Times New Roman" panose="02020603050405020304" pitchFamily="18" charset="0"/>
              </a:rPr>
              <a:t>: Thông điệp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tác</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giả</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muốn</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gởi</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đến</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người</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đọc</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qua </a:t>
            </a:r>
            <a:r>
              <a:rPr lang="en-US" sz="2400"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truyện</a:t>
            </a:r>
            <a:r>
              <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i="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Kiến</a:t>
            </a:r>
            <a:r>
              <a:rPr lang="en-US" sz="2400" i="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i="1" kern="1200" dirty="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và</a:t>
            </a:r>
            <a:r>
              <a:rPr lang="en-US" sz="2400" i="1"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rPr>
              <a:t> </a:t>
            </a:r>
            <a:r>
              <a:rPr lang="en-US" sz="2400" i="1" kern="1200" err="1">
                <a:solidFill>
                  <a:prstClr val="black"/>
                </a:solidFill>
                <a:latin typeface="Times New Roman" panose="02020603050405020304" pitchFamily="18" charset="0"/>
                <a:ea typeface="Calibri" panose="020F0502020204030204" pitchFamily="34" charset="0"/>
                <a:cs typeface="Times New Roman" panose="02020603050405020304" pitchFamily="18" charset="0"/>
              </a:rPr>
              <a:t>người</a:t>
            </a:r>
            <a:r>
              <a:rPr lang="en-US" sz="2400" kern="1200">
                <a:solidFill>
                  <a:prstClr val="black"/>
                </a:solidFill>
                <a:latin typeface="Times New Roman" panose="02020603050405020304" pitchFamily="18" charset="0"/>
                <a:ea typeface="Calibri" panose="020F0502020204030204" pitchFamily="34" charset="0"/>
                <a:cs typeface="Times New Roman" panose="02020603050405020304" pitchFamily="18" charset="0"/>
              </a:rPr>
              <a:t>?</a:t>
            </a:r>
            <a:endParaRPr lang="en-US" sz="2400" kern="1200" dirty="0">
              <a:solidFill>
                <a:prstClr val="black"/>
              </a:solidFill>
              <a:latin typeface="Times New Roman" panose="02020603050405020304" pitchFamily="18" charset="0"/>
              <a:ea typeface="Calibri" panose="020F0502020204030204" pitchFamily="34" charset="0"/>
              <a:cs typeface="Times New Roman" panose="02020603050405020304" pitchFamily="18" charset="0"/>
            </a:endParaRPr>
          </a:p>
        </p:txBody>
      </p:sp>
      <p:sp>
        <p:nvSpPr>
          <p:cNvPr id="67" name="Rectangle 66"/>
          <p:cNvSpPr/>
          <p:nvPr/>
        </p:nvSpPr>
        <p:spPr>
          <a:xfrm>
            <a:off x="553752" y="1267726"/>
            <a:ext cx="8217810" cy="706622"/>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just" defTabSz="342900">
              <a:buClrTx/>
            </a:pPr>
            <a:r>
              <a:rPr lang="vi-VN" sz="1350" kern="1200" dirty="0">
                <a:solidFill>
                  <a:prstClr val="white"/>
                </a:solidFill>
                <a:latin typeface="Times New Roman" pitchFamily="18" charset="0"/>
                <a:cs typeface="Times New Roman" pitchFamily="18" charset="0"/>
              </a:rPr>
              <a:t> </a:t>
            </a:r>
            <a:r>
              <a:rPr lang="en-US" sz="2400" kern="1200" dirty="0">
                <a:solidFill>
                  <a:srgbClr val="000000"/>
                </a:solidFill>
                <a:latin typeface="Times New Roman" pitchFamily="18" charset="0"/>
                <a:cs typeface="Times New Roman" pitchFamily="18" charset="0"/>
              </a:rPr>
              <a:t>A. Con </a:t>
            </a:r>
            <a:r>
              <a:rPr lang="en-US" sz="2400" kern="1200" dirty="0" err="1">
                <a:solidFill>
                  <a:srgbClr val="000000"/>
                </a:solidFill>
                <a:latin typeface="Times New Roman" pitchFamily="18" charset="0"/>
                <a:cs typeface="Times New Roman" pitchFamily="18" charset="0"/>
              </a:rPr>
              <a:t>người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cần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có</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nhận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thức</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đúng</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công</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bằng</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với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tự</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nhiên</a:t>
            </a:r>
            <a:r>
              <a:rPr lang="en-US" sz="2400" kern="1200" dirty="0">
                <a:solidFill>
                  <a:srgbClr val="000000"/>
                </a:solidFill>
                <a:latin typeface="Times New Roman" pitchFamily="18" charset="0"/>
                <a:cs typeface="Times New Roman" pitchFamily="18" charset="0"/>
              </a:rPr>
              <a:t>,</a:t>
            </a:r>
          </a:p>
        </p:txBody>
      </p:sp>
      <p:sp>
        <p:nvSpPr>
          <p:cNvPr id="68" name="Rectangle 67"/>
          <p:cNvSpPr/>
          <p:nvPr/>
        </p:nvSpPr>
        <p:spPr>
          <a:xfrm>
            <a:off x="1196715" y="2088309"/>
            <a:ext cx="7504132" cy="107197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just" defTabSz="342900">
              <a:buClrTx/>
            </a:pPr>
            <a:r>
              <a:rPr lang="en-US" sz="2400" kern="1200" dirty="0">
                <a:solidFill>
                  <a:srgbClr val="000000"/>
                </a:solidFill>
                <a:latin typeface="Times New Roman" pitchFamily="18" charset="0"/>
                <a:cs typeface="Times New Roman" pitchFamily="18" charset="0"/>
              </a:rPr>
              <a:t>B. </a:t>
            </a:r>
            <a:r>
              <a:rPr lang="en-US" sz="2400" kern="1200" dirty="0" err="1">
                <a:solidFill>
                  <a:srgbClr val="000000"/>
                </a:solidFill>
                <a:latin typeface="Times New Roman" pitchFamily="18" charset="0"/>
                <a:cs typeface="Times New Roman" pitchFamily="18" charset="0"/>
              </a:rPr>
              <a:t>Đề</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cao</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vai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trò</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của</a:t>
            </a:r>
            <a:r>
              <a:rPr lang="en-US" sz="2400" kern="1200" dirty="0">
                <a:solidFill>
                  <a:srgbClr val="000000"/>
                </a:solidFill>
                <a:latin typeface="Times New Roman" pitchFamily="18" charset="0"/>
                <a:cs typeface="Times New Roman" pitchFamily="18" charset="0"/>
              </a:rPr>
              <a:t> con </a:t>
            </a:r>
            <a:r>
              <a:rPr lang="en-US" sz="2400" kern="1200" dirty="0" err="1">
                <a:solidFill>
                  <a:srgbClr val="000000"/>
                </a:solidFill>
                <a:latin typeface="Times New Roman" pitchFamily="18" charset="0"/>
                <a:cs typeface="Times New Roman" pitchFamily="18" charset="0"/>
              </a:rPr>
              <a:t>người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cần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có</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hành</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động</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quyết</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liệt</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tiêu</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diệt</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các</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yếu</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tố</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gây</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hại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đến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đời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sống</a:t>
            </a:r>
            <a:r>
              <a:rPr lang="en-US" sz="2400" kern="1200" dirty="0">
                <a:solidFill>
                  <a:srgbClr val="000000"/>
                </a:solidFill>
                <a:latin typeface="Times New Roman" pitchFamily="18" charset="0"/>
                <a:cs typeface="Times New Roman" pitchFamily="18" charset="0"/>
              </a:rPr>
              <a:t>.</a:t>
            </a:r>
          </a:p>
          <a:p>
            <a:pPr algn="ctr" defTabSz="342900">
              <a:buClrTx/>
            </a:pPr>
            <a:endParaRPr lang="en-US" sz="1350" kern="1200" dirty="0">
              <a:solidFill>
                <a:prstClr val="white"/>
              </a:solidFill>
              <a:latin typeface="Times New Roman" pitchFamily="18" charset="0"/>
              <a:cs typeface="Times New Roman" pitchFamily="18" charset="0"/>
            </a:endParaRPr>
          </a:p>
        </p:txBody>
      </p:sp>
      <p:sp>
        <p:nvSpPr>
          <p:cNvPr id="69" name="Rectangle 68"/>
          <p:cNvSpPr/>
          <p:nvPr/>
        </p:nvSpPr>
        <p:spPr>
          <a:xfrm>
            <a:off x="1858536" y="3274240"/>
            <a:ext cx="6991177" cy="89356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just" defTabSz="342900">
              <a:buClrTx/>
            </a:pPr>
            <a:r>
              <a:rPr lang="en-US" sz="2400" kern="1200" dirty="0">
                <a:solidFill>
                  <a:srgbClr val="000000"/>
                </a:solidFill>
                <a:latin typeface="Times New Roman" pitchFamily="18" charset="0"/>
                <a:cs typeface="Times New Roman" pitchFamily="18" charset="0"/>
              </a:rPr>
              <a:t>C.  </a:t>
            </a:r>
            <a:r>
              <a:rPr lang="en-US" sz="2400" kern="1200" dirty="0" err="1">
                <a:solidFill>
                  <a:srgbClr val="000000"/>
                </a:solidFill>
                <a:latin typeface="Times New Roman" pitchFamily="18" charset="0"/>
                <a:cs typeface="Times New Roman" pitchFamily="18" charset="0"/>
              </a:rPr>
              <a:t>Hạ</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thấp</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vai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trò</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của</a:t>
            </a:r>
            <a:r>
              <a:rPr lang="en-US" sz="2400" kern="1200" dirty="0">
                <a:solidFill>
                  <a:srgbClr val="000000"/>
                </a:solidFill>
                <a:latin typeface="Times New Roman" pitchFamily="18" charset="0"/>
                <a:cs typeface="Times New Roman" pitchFamily="18" charset="0"/>
              </a:rPr>
              <a:t> con </a:t>
            </a:r>
            <a:r>
              <a:rPr lang="en-US" sz="2400" kern="1200" dirty="0" err="1">
                <a:solidFill>
                  <a:srgbClr val="000000"/>
                </a:solidFill>
                <a:latin typeface="Times New Roman" pitchFamily="18" charset="0"/>
                <a:cs typeface="Times New Roman" pitchFamily="18" charset="0"/>
              </a:rPr>
              <a:t>người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trong</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mối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quan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hệ</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với</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tự</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nhiên</a:t>
            </a:r>
            <a:r>
              <a:rPr lang="en-US" sz="2400" kern="1200" dirty="0">
                <a:solidFill>
                  <a:srgbClr val="000000"/>
                </a:solidFill>
                <a:latin typeface="Times New Roman" pitchFamily="18" charset="0"/>
                <a:cs typeface="Times New Roman" pitchFamily="18" charset="0"/>
              </a:rPr>
              <a:t>.</a:t>
            </a:r>
          </a:p>
        </p:txBody>
      </p:sp>
      <p:sp>
        <p:nvSpPr>
          <p:cNvPr id="70" name="Rectangle 69"/>
          <p:cNvSpPr/>
          <p:nvPr/>
        </p:nvSpPr>
        <p:spPr>
          <a:xfrm>
            <a:off x="3084987" y="4281761"/>
            <a:ext cx="5615860" cy="38589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685800">
              <a:buClrTx/>
              <a:defRPr/>
            </a:pPr>
            <a:endParaRPr lang="en-US" sz="1350" kern="1200" dirty="0">
              <a:solidFill>
                <a:prstClr val="white"/>
              </a:solidFill>
              <a:latin typeface="Times New Roman" pitchFamily="18" charset="0"/>
              <a:cs typeface="Times New Roman" pitchFamily="18" charset="0"/>
            </a:endParaRPr>
          </a:p>
          <a:p>
            <a:pPr algn="just" defTabSz="342900">
              <a:buClrTx/>
            </a:pPr>
            <a:r>
              <a:rPr lang="en-US" sz="2400" kern="1200" dirty="0">
                <a:solidFill>
                  <a:srgbClr val="000000"/>
                </a:solidFill>
                <a:latin typeface="Times New Roman" pitchFamily="18" charset="0"/>
                <a:cs typeface="Times New Roman" pitchFamily="18" charset="0"/>
              </a:rPr>
              <a:t>D. </a:t>
            </a:r>
            <a:r>
              <a:rPr lang="en-US" sz="2400" kern="1200" dirty="0" err="1">
                <a:solidFill>
                  <a:srgbClr val="000000"/>
                </a:solidFill>
                <a:latin typeface="Times New Roman" pitchFamily="18" charset="0"/>
                <a:cs typeface="Times New Roman" pitchFamily="18" charset="0"/>
              </a:rPr>
              <a:t>Cần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chọn</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nơi</a:t>
            </a:r>
            <a:r>
              <a:rPr lang="en-US" sz="2400" kern="1200" dirty="0">
                <a:solidFill>
                  <a:srgbClr val="000000"/>
                </a:solidFill>
                <a:latin typeface="Times New Roman" pitchFamily="18" charset="0"/>
                <a:cs typeface="Times New Roman" pitchFamily="18" charset="0"/>
              </a:rPr>
              <a:t> ở </a:t>
            </a:r>
            <a:r>
              <a:rPr lang="en-US" sz="2400" kern="1200" dirty="0" err="1">
                <a:solidFill>
                  <a:srgbClr val="000000"/>
                </a:solidFill>
                <a:latin typeface="Times New Roman" pitchFamily="18" charset="0"/>
                <a:cs typeface="Times New Roman" pitchFamily="18" charset="0"/>
              </a:rPr>
              <a:t>hợp</a:t>
            </a:r>
            <a:r>
              <a:rPr lang="en-US" sz="2400" kern="1200" dirty="0">
                <a:solidFill>
                  <a:srgbClr val="000000"/>
                </a:solidFill>
                <a:latin typeface="Times New Roman" pitchFamily="18" charset="0"/>
                <a:cs typeface="Times New Roman" pitchFamily="18" charset="0"/>
              </a:rPr>
              <a:t> </a:t>
            </a:r>
            <a:r>
              <a:rPr lang="en-US" sz="2400" kern="1200" dirty="0" err="1">
                <a:solidFill>
                  <a:srgbClr val="000000"/>
                </a:solidFill>
                <a:latin typeface="Times New Roman" pitchFamily="18" charset="0"/>
                <a:cs typeface="Times New Roman" pitchFamily="18" charset="0"/>
              </a:rPr>
              <a:t>lí</a:t>
            </a:r>
            <a:r>
              <a:rPr lang="en-US" sz="2400" kern="1200" dirty="0">
                <a:solidFill>
                  <a:srgbClr val="000000"/>
                </a:solidFill>
                <a:latin typeface="Times New Roman" pitchFamily="18" charset="0"/>
                <a:cs typeface="Times New Roman" pitchFamily="18" charset="0"/>
              </a:rPr>
              <a:t>.</a:t>
            </a:r>
            <a:endParaRPr lang="vi-VN" sz="2400" kern="1200" dirty="0">
              <a:solidFill>
                <a:srgbClr val="000000"/>
              </a:solidFill>
              <a:latin typeface="Times New Roman" pitchFamily="18" charset="0"/>
              <a:cs typeface="Times New Roman" pitchFamily="18" charset="0"/>
            </a:endParaRPr>
          </a:p>
          <a:p>
            <a:pPr algn="ctr" defTabSz="685800">
              <a:buClrTx/>
              <a:defRPr/>
            </a:pPr>
            <a:r>
              <a:rPr lang="en-US" sz="1350" kern="1200" dirty="0">
                <a:solidFill>
                  <a:prstClr val="white"/>
                </a:solidFill>
                <a:latin typeface="Times New Roman" pitchFamily="18" charset="0"/>
                <a:cs typeface="Times New Roman" pitchFamily="18" charset="0"/>
              </a:rPr>
              <a:t> </a:t>
            </a:r>
          </a:p>
        </p:txBody>
      </p:sp>
    </p:spTree>
    <p:extLst>
      <p:ext uri="{BB962C8B-B14F-4D97-AF65-F5344CB8AC3E}">
        <p14:creationId xmlns:p14="http://schemas.microsoft.com/office/powerpoint/2010/main" val="33367555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70"/>
                                        </p:tgtEl>
                                      </p:cBhvr>
                                    </p:animEffect>
                                    <p:set>
                                      <p:cBhvr>
                                        <p:cTn id="7" dur="1" fill="hold">
                                          <p:stCondLst>
                                            <p:cond delay="499"/>
                                          </p:stCondLst>
                                        </p:cTn>
                                        <p:tgtEl>
                                          <p:spTgt spid="70"/>
                                        </p:tgtEl>
                                        <p:attrNameLst>
                                          <p:attrName>style.visibility</p:attrName>
                                        </p:attrNameLst>
                                      </p:cBhvr>
                                      <p:to>
                                        <p:strVal val="hidden"/>
                                      </p:to>
                                    </p:set>
                                  </p:childTnLst>
                                </p:cTn>
                              </p:par>
                              <p:par>
                                <p:cTn id="8" presetID="14" presetClass="exit" presetSubtype="10" fill="hold" grpId="0" nodeType="withEffect">
                                  <p:stCondLst>
                                    <p:cond delay="0"/>
                                  </p:stCondLst>
                                  <p:childTnLst>
                                    <p:animEffect transition="out" filter="randombar(horizontal)">
                                      <p:cBhvr>
                                        <p:cTn id="9" dur="500"/>
                                        <p:tgtEl>
                                          <p:spTgt spid="69"/>
                                        </p:tgtEl>
                                      </p:cBhvr>
                                    </p:animEffect>
                                    <p:set>
                                      <p:cBhvr>
                                        <p:cTn id="10" dur="1" fill="hold">
                                          <p:stCondLst>
                                            <p:cond delay="499"/>
                                          </p:stCondLst>
                                        </p:cTn>
                                        <p:tgtEl>
                                          <p:spTgt spid="69"/>
                                        </p:tgtEl>
                                        <p:attrNameLst>
                                          <p:attrName>style.visibility</p:attrName>
                                        </p:attrNameLst>
                                      </p:cBhvr>
                                      <p:to>
                                        <p:strVal val="hidden"/>
                                      </p:to>
                                    </p:set>
                                  </p:childTnLst>
                                </p:cTn>
                              </p:par>
                              <p:par>
                                <p:cTn id="11" presetID="14" presetClass="exit" presetSubtype="10" fill="hold" grpId="0" nodeType="withEffect">
                                  <p:stCondLst>
                                    <p:cond delay="0"/>
                                  </p:stCondLst>
                                  <p:childTnLst>
                                    <p:animEffect transition="out" filter="randombar(horizontal)">
                                      <p:cBhvr>
                                        <p:cTn id="12" dur="500"/>
                                        <p:tgtEl>
                                          <p:spTgt spid="68"/>
                                        </p:tgtEl>
                                      </p:cBhvr>
                                    </p:animEffect>
                                    <p:set>
                                      <p:cBhvr>
                                        <p:cTn id="13" dur="1" fill="hold">
                                          <p:stCondLst>
                                            <p:cond delay="499"/>
                                          </p:stCondLst>
                                        </p:cTn>
                                        <p:tgtEl>
                                          <p:spTgt spid="6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P spid="70"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7" name="Rectangle 66"/>
          <p:cNvSpPr/>
          <p:nvPr/>
        </p:nvSpPr>
        <p:spPr>
          <a:xfrm>
            <a:off x="1408531" y="1616807"/>
            <a:ext cx="7192775" cy="1208307"/>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algn="ctr" defTabSz="342900">
              <a:buClrTx/>
            </a:pPr>
            <a:r>
              <a:rPr lang="en-US" sz="2400" dirty="0">
                <a:solidFill>
                  <a:srgbClr val="000000"/>
                </a:solidFill>
                <a:latin typeface="Times New Roman" panose="02020603050405020304" pitchFamily="18" charset="0"/>
                <a:ea typeface="Times New Roman" panose="02020603050405020304" pitchFamily="18" charset="0"/>
              </a:rPr>
              <a:t>A. </a:t>
            </a:r>
            <a:r>
              <a:rPr lang="en-US" sz="2400" dirty="0" err="1">
                <a:solidFill>
                  <a:srgbClr val="000000"/>
                </a:solidFill>
                <a:latin typeface="Times New Roman" panose="02020603050405020304" pitchFamily="18" charset="0"/>
                <a:ea typeface="Times New Roman" panose="02020603050405020304" pitchFamily="18" charset="0"/>
              </a:rPr>
              <a:t>Người</a:t>
            </a:r>
            <a:r>
              <a:rPr lang="en-US" sz="2400" dirty="0">
                <a:solidFill>
                  <a:srgbClr val="000000"/>
                </a:solidFill>
                <a:latin typeface="Times New Roman" panose="02020603050405020304" pitchFamily="18" charset="0"/>
                <a:ea typeface="Times New Roman" panose="02020603050405020304" pitchFamily="18" charset="0"/>
              </a:rPr>
              <a:t> con </a:t>
            </a:r>
            <a:r>
              <a:rPr lang="en-US" sz="2400" dirty="0" err="1">
                <a:solidFill>
                  <a:srgbClr val="000000"/>
                </a:solidFill>
                <a:latin typeface="Times New Roman" panose="02020603050405020304" pitchFamily="18" charset="0"/>
                <a:ea typeface="Times New Roman" panose="02020603050405020304" pitchFamily="18" charset="0"/>
              </a:rPr>
              <a:t>trách</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móc</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người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bố</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đã</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cực</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đoan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chỉ</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làm</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theo</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suy</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nghĩ</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của</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bản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thân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mà</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quên</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mất</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trách</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nhiệm</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với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gia</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đình</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với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cuộc</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sống</a:t>
            </a:r>
            <a:r>
              <a:rPr lang="en-US" sz="2400" dirty="0">
                <a:solidFill>
                  <a:srgbClr val="000000"/>
                </a:solidFill>
                <a:latin typeface="Times New Roman" panose="02020603050405020304" pitchFamily="18" charset="0"/>
                <a:ea typeface="Times New Roman" panose="02020603050405020304" pitchFamily="18" charset="0"/>
              </a:rPr>
              <a:t>.</a:t>
            </a:r>
            <a:endParaRPr lang="en-US" sz="2400" b="1" kern="1200" dirty="0">
              <a:solidFill>
                <a:srgbClr val="000000"/>
              </a:solidFill>
              <a:latin typeface="Times New Roman" pitchFamily="18" charset="0"/>
              <a:cs typeface="Times New Roman" pitchFamily="18" charset="0"/>
            </a:endParaRPr>
          </a:p>
        </p:txBody>
      </p:sp>
      <p:sp>
        <p:nvSpPr>
          <p:cNvPr id="68" name="Rectangle 67"/>
          <p:cNvSpPr/>
          <p:nvPr/>
        </p:nvSpPr>
        <p:spPr>
          <a:xfrm>
            <a:off x="1408531" y="3126000"/>
            <a:ext cx="7192774" cy="602429"/>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r>
              <a:rPr lang="en-US" sz="2400" dirty="0">
                <a:solidFill>
                  <a:srgbClr val="000000"/>
                </a:solidFill>
                <a:latin typeface="Times New Roman" panose="02020603050405020304" pitchFamily="18" charset="0"/>
                <a:cs typeface="Times New Roman" panose="02020603050405020304" pitchFamily="18" charset="0"/>
              </a:rPr>
              <a:t>B. </a:t>
            </a:r>
            <a:r>
              <a:rPr lang="en-US" sz="2400" dirty="0" err="1">
                <a:solidFill>
                  <a:srgbClr val="000000"/>
                </a:solidFill>
                <a:latin typeface="Times New Roman" panose="02020603050405020304" pitchFamily="18" charset="0"/>
                <a:cs typeface="Times New Roman" panose="02020603050405020304" pitchFamily="18" charset="0"/>
              </a:rPr>
              <a:t>Đánh</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giá</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tính</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cách</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quyết</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đoán</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của</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người</a:t>
            </a:r>
            <a:r>
              <a:rPr lang="en-US" sz="2400" dirty="0">
                <a:solidFill>
                  <a:srgbClr val="000000"/>
                </a:solidFill>
                <a:latin typeface="Times New Roman" panose="02020603050405020304" pitchFamily="18" charset="0"/>
                <a:cs typeface="Times New Roman" panose="02020603050405020304" pitchFamily="18" charset="0"/>
              </a:rPr>
              <a:t> </a:t>
            </a:r>
            <a:r>
              <a:rPr lang="en-US" sz="2400" dirty="0" err="1">
                <a:solidFill>
                  <a:srgbClr val="000000"/>
                </a:solidFill>
                <a:latin typeface="Times New Roman" panose="02020603050405020304" pitchFamily="18" charset="0"/>
                <a:cs typeface="Times New Roman" panose="02020603050405020304" pitchFamily="18" charset="0"/>
              </a:rPr>
              <a:t>bố</a:t>
            </a:r>
            <a:r>
              <a:rPr lang="en-US" sz="2400" dirty="0">
                <a:solidFill>
                  <a:srgbClr val="000000"/>
                </a:solidFill>
                <a:latin typeface="Times New Roman" panose="02020603050405020304" pitchFamily="18" charset="0"/>
                <a:cs typeface="Times New Roman" panose="02020603050405020304" pitchFamily="18" charset="0"/>
              </a:rPr>
              <a:t>.</a:t>
            </a:r>
          </a:p>
        </p:txBody>
      </p:sp>
      <p:sp>
        <p:nvSpPr>
          <p:cNvPr id="69" name="Rectangle 68"/>
          <p:cNvSpPr/>
          <p:nvPr/>
        </p:nvSpPr>
        <p:spPr>
          <a:xfrm>
            <a:off x="1388285" y="3798999"/>
            <a:ext cx="7213021" cy="683456"/>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lIns="51435" tIns="25718" rIns="51435" bIns="25718" rtlCol="0" anchor="ctr"/>
          <a:lstStyle/>
          <a:p>
            <a:pPr defTabSz="342900">
              <a:buClrTx/>
            </a:pPr>
            <a:r>
              <a:rPr lang="en-US" sz="2400" kern="1200" dirty="0">
                <a:solidFill>
                  <a:srgbClr val="000000"/>
                </a:solidFill>
                <a:latin typeface="Times New Roman" pitchFamily="18" charset="0"/>
                <a:cs typeface="Times New Roman" pitchFamily="18" charset="0"/>
              </a:rPr>
              <a:t>C.</a:t>
            </a:r>
            <a:r>
              <a:rPr lang="en-US" sz="2400" dirty="0">
                <a:solidFill>
                  <a:srgbClr val="000000"/>
                </a:solidFill>
                <a:latin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Sự</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thấu</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hiểu</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của</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người</a:t>
            </a:r>
            <a:r>
              <a:rPr lang="en-US" sz="2400" dirty="0">
                <a:solidFill>
                  <a:srgbClr val="000000"/>
                </a:solidFill>
                <a:latin typeface="Times New Roman" panose="02020603050405020304" pitchFamily="18" charset="0"/>
                <a:ea typeface="Times New Roman" panose="02020603050405020304" pitchFamily="18" charset="0"/>
              </a:rPr>
              <a:t> con </a:t>
            </a:r>
            <a:r>
              <a:rPr lang="en-US" sz="2400" dirty="0" err="1">
                <a:solidFill>
                  <a:srgbClr val="000000"/>
                </a:solidFill>
                <a:latin typeface="Times New Roman" panose="02020603050405020304" pitchFamily="18" charset="0"/>
                <a:ea typeface="Times New Roman" panose="02020603050405020304" pitchFamily="18" charset="0"/>
              </a:rPr>
              <a:t>đối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với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người</a:t>
            </a:r>
            <a:r>
              <a:rPr lang="en-US" sz="2400" dirty="0">
                <a:solidFill>
                  <a:srgbClr val="000000"/>
                </a:solidFill>
                <a:latin typeface="Times New Roman" panose="02020603050405020304" pitchFamily="18" charset="0"/>
                <a:ea typeface="Times New Roman" panose="02020603050405020304" pitchFamily="18" charset="0"/>
              </a:rPr>
              <a:t> </a:t>
            </a:r>
            <a:r>
              <a:rPr lang="en-US" sz="2400" dirty="0" err="1">
                <a:solidFill>
                  <a:srgbClr val="000000"/>
                </a:solidFill>
                <a:latin typeface="Times New Roman" panose="02020603050405020304" pitchFamily="18" charset="0"/>
                <a:ea typeface="Times New Roman" panose="02020603050405020304" pitchFamily="18" charset="0"/>
              </a:rPr>
              <a:t>bố</a:t>
            </a:r>
            <a:r>
              <a:rPr lang="en-US" sz="2400" dirty="0">
                <a:solidFill>
                  <a:srgbClr val="000000"/>
                </a:solidFill>
                <a:latin typeface="Times New Roman" panose="02020603050405020304" pitchFamily="18" charset="0"/>
                <a:ea typeface="Times New Roman" panose="02020603050405020304" pitchFamily="18" charset="0"/>
              </a:rPr>
              <a:t>..</a:t>
            </a:r>
            <a:endParaRPr lang="en-US" sz="2400" kern="1200" dirty="0">
              <a:solidFill>
                <a:srgbClr val="000000"/>
              </a:solidFill>
              <a:latin typeface="Times New Roman" pitchFamily="18" charset="0"/>
              <a:cs typeface="Times New Roman" pitchFamily="18" charset="0"/>
            </a:endParaRPr>
          </a:p>
        </p:txBody>
      </p:sp>
      <p:sp>
        <p:nvSpPr>
          <p:cNvPr id="2" name="Rectangle 1"/>
          <p:cNvSpPr/>
          <p:nvPr/>
        </p:nvSpPr>
        <p:spPr>
          <a:xfrm>
            <a:off x="1408532" y="323605"/>
            <a:ext cx="6404756" cy="1200329"/>
          </a:xfrm>
          <a:prstGeom prst="rect">
            <a:avLst/>
          </a:prstGeom>
        </p:spPr>
        <p:txBody>
          <a:bodyPr wrap="square">
            <a:spAutoFit/>
          </a:bodyPr>
          <a:lstStyle/>
          <a:p>
            <a:r>
              <a:rPr lang="en-US" sz="2400" b="1" dirty="0" err="1">
                <a:latin typeface="Times New Roman" panose="02020603050405020304" pitchFamily="18" charset="0"/>
                <a:ea typeface="Times New Roman" panose="02020603050405020304" pitchFamily="18" charset="0"/>
              </a:rPr>
              <a:t>Câu</a:t>
            </a:r>
            <a:r>
              <a:rPr lang="en-US" sz="2400" b="1" dirty="0">
                <a:latin typeface="Times New Roman" panose="02020603050405020304" pitchFamily="18" charset="0"/>
                <a:ea typeface="Times New Roman" panose="02020603050405020304" pitchFamily="18" charset="0"/>
              </a:rPr>
              <a:t> 4. </a:t>
            </a:r>
            <a:r>
              <a:rPr lang="en-US" sz="2400" dirty="0">
                <a:latin typeface="Times New Roman" panose="02020603050405020304" pitchFamily="18" charset="0"/>
                <a:ea typeface="Times New Roman" panose="02020603050405020304" pitchFamily="18" charset="0"/>
              </a:rPr>
              <a:t>Theo </a:t>
            </a:r>
            <a:r>
              <a:rPr lang="en-US" sz="2400" dirty="0" err="1">
                <a:latin typeface="Times New Roman" panose="02020603050405020304" pitchFamily="18" charset="0"/>
                <a:ea typeface="Times New Roman" panose="02020603050405020304" pitchFamily="18" charset="0"/>
              </a:rPr>
              <a:t>văn</a:t>
            </a:r>
            <a:r>
              <a:rPr lang="en-US" sz="2400" dirty="0">
                <a:latin typeface="Times New Roman" panose="02020603050405020304" pitchFamily="18" charset="0"/>
                <a:ea typeface="Times New Roman" panose="02020603050405020304" pitchFamily="18" charset="0"/>
              </a:rPr>
              <a:t> </a:t>
            </a:r>
            <a:r>
              <a:rPr lang="en-US" sz="2400" dirty="0" err="1">
                <a:latin typeface="Times New Roman" panose="02020603050405020304" pitchFamily="18" charset="0"/>
                <a:ea typeface="Times New Roman" panose="02020603050405020304" pitchFamily="18" charset="0"/>
              </a:rPr>
              <a:t>bản</a:t>
            </a:r>
            <a:r>
              <a:rPr lang="en-US" sz="2400" dirty="0">
                <a:latin typeface="Times New Roman" panose="02020603050405020304" pitchFamily="18" charset="0"/>
                <a:ea typeface="Times New Roman" panose="02020603050405020304" pitchFamily="18" charset="0"/>
              </a:rPr>
              <a:t> </a:t>
            </a:r>
            <a:r>
              <a:rPr lang="en-US" sz="2400" i="1" dirty="0" err="1">
                <a:latin typeface="Times New Roman" panose="02020603050405020304" pitchFamily="18" charset="0"/>
                <a:ea typeface="Times New Roman" panose="02020603050405020304" pitchFamily="18" charset="0"/>
              </a:rPr>
              <a:t>Kiến</a:t>
            </a:r>
            <a:r>
              <a:rPr lang="en-US" sz="2400" i="1" dirty="0">
                <a:latin typeface="Times New Roman" panose="02020603050405020304" pitchFamily="18" charset="0"/>
                <a:ea typeface="Times New Roman" panose="02020603050405020304" pitchFamily="18" charset="0"/>
              </a:rPr>
              <a:t> </a:t>
            </a:r>
            <a:r>
              <a:rPr lang="en-US" sz="2400" i="1" dirty="0" err="1">
                <a:latin typeface="Times New Roman" panose="02020603050405020304" pitchFamily="18" charset="0"/>
                <a:ea typeface="Times New Roman" panose="02020603050405020304" pitchFamily="18" charset="0"/>
              </a:rPr>
              <a:t>và</a:t>
            </a:r>
            <a:r>
              <a:rPr lang="en-US" sz="2400" i="1" dirty="0">
                <a:latin typeface="Times New Roman" panose="02020603050405020304" pitchFamily="18" charset="0"/>
                <a:ea typeface="Times New Roman" panose="02020603050405020304" pitchFamily="18" charset="0"/>
              </a:rPr>
              <a:t> </a:t>
            </a:r>
            <a:r>
              <a:rPr lang="en-US" sz="2400" i="1" dirty="0" err="1">
                <a:latin typeface="Times New Roman" panose="02020603050405020304" pitchFamily="18" charset="0"/>
                <a:ea typeface="Times New Roman" panose="02020603050405020304" pitchFamily="18" charset="0"/>
              </a:rPr>
              <a:t>người</a:t>
            </a:r>
            <a:r>
              <a:rPr lang="en-US" sz="2400" dirty="0">
                <a:latin typeface="Times New Roman" panose="02020603050405020304" pitchFamily="18" charset="0"/>
                <a:ea typeface="Times New Roman" panose="02020603050405020304" pitchFamily="18" charset="0"/>
              </a:rPr>
              <a:t>, </a:t>
            </a:r>
            <a:r>
              <a:rPr lang="en-US" sz="2400" dirty="0" err="1">
                <a:latin typeface="Times New Roman" panose="02020603050405020304" pitchFamily="18" charset="0"/>
                <a:ea typeface="Times New Roman" panose="02020603050405020304" pitchFamily="18" charset="0"/>
              </a:rPr>
              <a:t>câu</a:t>
            </a:r>
            <a:r>
              <a:rPr lang="en-US" sz="2400" dirty="0">
                <a:latin typeface="Times New Roman" panose="02020603050405020304" pitchFamily="18" charset="0"/>
                <a:ea typeface="Times New Roman" panose="02020603050405020304" pitchFamily="18" charset="0"/>
              </a:rPr>
              <a:t> </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Nhưng</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bố</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là</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chồng</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là</a:t>
            </a:r>
            <a:r>
              <a:rPr lang="en-US" sz="2400" b="1" i="1" dirty="0">
                <a:latin typeface="Times New Roman" panose="02020603050405020304" pitchFamily="18" charset="0"/>
                <a:ea typeface="Times New Roman" panose="02020603050405020304" pitchFamily="18" charset="0"/>
              </a:rPr>
              <a:t> cha </a:t>
            </a:r>
            <a:r>
              <a:rPr lang="en-US" sz="2400" b="1" i="1" dirty="0" err="1">
                <a:latin typeface="Times New Roman" panose="02020603050405020304" pitchFamily="18" charset="0"/>
                <a:ea typeface="Times New Roman" panose="02020603050405020304" pitchFamily="18" charset="0"/>
              </a:rPr>
              <a:t>và</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bố</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cứ</a:t>
            </a:r>
            <a:r>
              <a:rPr lang="en-US" sz="2400" b="1" i="1" dirty="0">
                <a:latin typeface="Times New Roman" panose="02020603050405020304" pitchFamily="18" charset="0"/>
                <a:ea typeface="Times New Roman" panose="02020603050405020304" pitchFamily="18" charset="0"/>
              </a:rPr>
              <a:t> tin </a:t>
            </a:r>
            <a:r>
              <a:rPr lang="en-US" sz="2400" b="1" i="1" dirty="0" err="1">
                <a:latin typeface="Times New Roman" panose="02020603050405020304" pitchFamily="18" charset="0"/>
                <a:ea typeface="Times New Roman" panose="02020603050405020304" pitchFamily="18" charset="0"/>
              </a:rPr>
              <a:t>vào</a:t>
            </a:r>
            <a:r>
              <a:rPr lang="en-US" sz="2400" b="1" i="1" dirty="0">
                <a:latin typeface="Times New Roman" panose="02020603050405020304" pitchFamily="18" charset="0"/>
                <a:ea typeface="Times New Roman" panose="02020603050405020304" pitchFamily="18" charset="0"/>
              </a:rPr>
              <a:t> con </a:t>
            </a:r>
            <a:r>
              <a:rPr lang="en-US" sz="2400" b="1" i="1" dirty="0" err="1">
                <a:latin typeface="Times New Roman" panose="02020603050405020304" pitchFamily="18" charset="0"/>
                <a:ea typeface="Times New Roman" panose="02020603050405020304" pitchFamily="18" charset="0"/>
              </a:rPr>
              <a:t>mắt</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sâu</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thẳm</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của</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mình</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quên</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hẳn</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cuộc</a:t>
            </a:r>
            <a:r>
              <a:rPr lang="en-US" sz="2400" b="1" i="1" dirty="0">
                <a:latin typeface="Times New Roman" panose="02020603050405020304" pitchFamily="18" charset="0"/>
                <a:ea typeface="Times New Roman" panose="02020603050405020304" pitchFamily="18" charset="0"/>
              </a:rPr>
              <a:t> </a:t>
            </a:r>
            <a:r>
              <a:rPr lang="en-US" sz="2400" b="1" i="1" dirty="0" err="1">
                <a:latin typeface="Times New Roman" panose="02020603050405020304" pitchFamily="18" charset="0"/>
                <a:ea typeface="Times New Roman" panose="02020603050405020304" pitchFamily="18" charset="0"/>
              </a:rPr>
              <a:t>đời</a:t>
            </a:r>
            <a:r>
              <a:rPr lang="en-US" sz="2400" b="1" i="1" dirty="0">
                <a:latin typeface="Times New Roman" panose="02020603050405020304" pitchFamily="18" charset="0"/>
                <a:ea typeface="Times New Roman" panose="02020603050405020304" pitchFamily="18" charset="0"/>
              </a:rPr>
              <a:t>.” </a:t>
            </a:r>
            <a:r>
              <a:rPr lang="en-US" sz="2400" dirty="0" err="1">
                <a:latin typeface="Times New Roman" panose="02020603050405020304" pitchFamily="18" charset="0"/>
                <a:ea typeface="Times New Roman" panose="02020603050405020304" pitchFamily="18" charset="0"/>
              </a:rPr>
              <a:t>có</a:t>
            </a:r>
            <a:r>
              <a:rPr lang="en-US" sz="2400" dirty="0">
                <a:latin typeface="Times New Roman" panose="02020603050405020304" pitchFamily="18" charset="0"/>
                <a:ea typeface="Times New Roman" panose="02020603050405020304" pitchFamily="18" charset="0"/>
              </a:rPr>
              <a:t> </a:t>
            </a:r>
            <a:r>
              <a:rPr lang="en-US" sz="2400" dirty="0" err="1">
                <a:latin typeface="Times New Roman" panose="02020603050405020304" pitchFamily="18" charset="0"/>
                <a:ea typeface="Times New Roman" panose="02020603050405020304" pitchFamily="18" charset="0"/>
              </a:rPr>
              <a:t>hàm</a:t>
            </a:r>
            <a:r>
              <a:rPr lang="en-US" sz="2400" dirty="0">
                <a:latin typeface="Times New Roman" panose="02020603050405020304" pitchFamily="18" charset="0"/>
                <a:ea typeface="Times New Roman" panose="02020603050405020304" pitchFamily="18" charset="0"/>
              </a:rPr>
              <a:t> ý: </a:t>
            </a:r>
            <a:endParaRPr lang="en-US" sz="2400" dirty="0"/>
          </a:p>
        </p:txBody>
      </p:sp>
    </p:spTree>
    <p:extLst>
      <p:ext uri="{BB962C8B-B14F-4D97-AF65-F5344CB8AC3E}">
        <p14:creationId xmlns:p14="http://schemas.microsoft.com/office/powerpoint/2010/main" val="618425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xit" presetSubtype="10" fill="hold" grpId="0" nodeType="clickEffect">
                                  <p:stCondLst>
                                    <p:cond delay="0"/>
                                  </p:stCondLst>
                                  <p:childTnLst>
                                    <p:animEffect transition="out" filter="randombar(horizontal)">
                                      <p:cBhvr>
                                        <p:cTn id="6" dur="500"/>
                                        <p:tgtEl>
                                          <p:spTgt spid="69"/>
                                        </p:tgtEl>
                                      </p:cBhvr>
                                    </p:animEffect>
                                    <p:set>
                                      <p:cBhvr>
                                        <p:cTn id="7" dur="1" fill="hold">
                                          <p:stCondLst>
                                            <p:cond delay="499"/>
                                          </p:stCondLst>
                                        </p:cTn>
                                        <p:tgtEl>
                                          <p:spTgt spid="69"/>
                                        </p:tgtEl>
                                        <p:attrNameLst>
                                          <p:attrName>style.visibility</p:attrName>
                                        </p:attrNameLst>
                                      </p:cBhvr>
                                      <p:to>
                                        <p:strVal val="hidden"/>
                                      </p:to>
                                    </p:set>
                                  </p:childTnLst>
                                </p:cTn>
                              </p:par>
                              <p:par>
                                <p:cTn id="8" presetID="14" presetClass="exit" presetSubtype="10" fill="hold" grpId="0" nodeType="withEffect">
                                  <p:stCondLst>
                                    <p:cond delay="0"/>
                                  </p:stCondLst>
                                  <p:childTnLst>
                                    <p:animEffect transition="out" filter="randombar(horizontal)">
                                      <p:cBhvr>
                                        <p:cTn id="9" dur="500"/>
                                        <p:tgtEl>
                                          <p:spTgt spid="68"/>
                                        </p:tgtEl>
                                      </p:cBhvr>
                                    </p:animEffect>
                                    <p:set>
                                      <p:cBhvr>
                                        <p:cTn id="10" dur="1" fill="hold">
                                          <p:stCondLst>
                                            <p:cond delay="499"/>
                                          </p:stCondLst>
                                        </p:cTn>
                                        <p:tgtEl>
                                          <p:spTgt spid="6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animBg="1"/>
      <p:bldP spid="6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Rectangle: Rounded Corners 1"/>
          <p:cNvSpPr/>
          <p:nvPr/>
        </p:nvSpPr>
        <p:spPr>
          <a:xfrm>
            <a:off x="1677573" y="1076179"/>
            <a:ext cx="6214403" cy="2890910"/>
          </a:xfrm>
          <a:prstGeom prst="roundRect">
            <a:avLst/>
          </a:prstGeom>
          <a:solidFill>
            <a:schemeClr val="accent2">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buClrTx/>
            </a:pPr>
            <a:r>
              <a:rPr lang="en-US" sz="7200" b="1" kern="1200" dirty="0" err="1">
                <a:solidFill>
                  <a:schemeClr val="tx1"/>
                </a:solidFill>
                <a:latin typeface="Times New Roman" panose="02020603050405020304" pitchFamily="18" charset="0"/>
                <a:cs typeface="Times New Roman" panose="02020603050405020304" pitchFamily="18" charset="0"/>
              </a:rPr>
              <a:t>VẬN</a:t>
            </a:r>
            <a:r>
              <a:rPr lang="en-US" sz="7200" b="1" kern="1200" dirty="0">
                <a:solidFill>
                  <a:schemeClr val="tx1"/>
                </a:solidFill>
                <a:latin typeface="Times New Roman" panose="02020603050405020304" pitchFamily="18" charset="0"/>
                <a:cs typeface="Times New Roman" panose="02020603050405020304" pitchFamily="18" charset="0"/>
              </a:rPr>
              <a:t> </a:t>
            </a:r>
            <a:r>
              <a:rPr lang="en-US" sz="7200" b="1" kern="1200" dirty="0" err="1">
                <a:solidFill>
                  <a:schemeClr val="tx1"/>
                </a:solidFill>
                <a:latin typeface="Times New Roman" panose="02020603050405020304" pitchFamily="18" charset="0"/>
                <a:cs typeface="Times New Roman" panose="02020603050405020304" pitchFamily="18" charset="0"/>
              </a:rPr>
              <a:t>DỤNG</a:t>
            </a:r>
            <a:endParaRPr lang="en-US" sz="7200" b="1" kern="1200" dirty="0">
              <a:solidFill>
                <a:schemeClr val="tx1"/>
              </a:solidFill>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55209500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p:cNvSpPr>
            <a:spLocks noGrp="1"/>
          </p:cNvSpPr>
          <p:nvPr>
            <p:ph type="sldNum" idx="12"/>
          </p:nvPr>
        </p:nvSpPr>
        <p:spPr/>
        <p: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fld id="{00000000-1234-1234-1234-123412341234}" type="slidenum">
              <a:rPr kumimoji="0" lang="en" sz="1300" b="0" i="0" u="none" strike="noStrike" kern="0" cap="none" spc="0" normalizeH="0" baseline="0" noProof="0" smtClean="0">
                <a:ln>
                  <a:noFill/>
                </a:ln>
                <a:solidFill>
                  <a:srgbClr val="51B148"/>
                </a:solidFill>
                <a:effectLst/>
                <a:uLnTx/>
                <a:uFillTx/>
                <a:latin typeface="Dosis Light"/>
                <a:sym typeface="Dosis Light"/>
              </a:rPr>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t>25</a:t>
            </a:fld>
            <a:endParaRPr kumimoji="0" lang="en" sz="1300" b="0" i="0" u="none" strike="noStrike" kern="0" cap="none" spc="0" normalizeH="0" baseline="0" noProof="0">
              <a:ln>
                <a:noFill/>
              </a:ln>
              <a:solidFill>
                <a:srgbClr val="51B148"/>
              </a:solidFill>
              <a:effectLst/>
              <a:uLnTx/>
              <a:uFillTx/>
              <a:latin typeface="Dosis Light"/>
              <a:sym typeface="Dosis Light"/>
            </a:endParaRPr>
          </a:p>
        </p:txBody>
      </p:sp>
      <p:sp>
        <p:nvSpPr>
          <p:cNvPr id="7" name="Rectangle 6"/>
          <p:cNvSpPr/>
          <p:nvPr/>
        </p:nvSpPr>
        <p:spPr>
          <a:xfrm>
            <a:off x="3198624" y="992818"/>
            <a:ext cx="5685180" cy="1341586"/>
          </a:xfrm>
          <a:prstGeom prst="rect">
            <a:avLst/>
          </a:prstGeom>
        </p:spPr>
        <p:txBody>
          <a:bodyPr wrap="square">
            <a:spAutoFit/>
          </a:bodyPr>
          <a:lstStyle/>
          <a:p>
            <a:pPr algn="just">
              <a:lnSpc>
                <a:spcPct val="115000"/>
              </a:lnSpc>
              <a:spcAft>
                <a:spcPts val="800"/>
              </a:spcAft>
              <a:tabLst>
                <a:tab pos="90170" algn="l"/>
                <a:tab pos="180340" algn="l"/>
              </a:tabLst>
            </a:pP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Truyện</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đã</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mang</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lại</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thay</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đổi</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gì</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trong</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nhận</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thức</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của</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bạn</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về</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mối</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quan</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hệ</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giữa</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con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người</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và</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thiên</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 </a:t>
            </a:r>
            <a:r>
              <a:rPr lang="en-US" sz="2400" i="1" dirty="0" err="1">
                <a:solidFill>
                  <a:srgbClr val="00B050"/>
                </a:solidFill>
                <a:latin typeface="Arial" panose="020B0604020202020204" pitchFamily="34" charset="0"/>
                <a:ea typeface="Calibri" panose="020F0502020204030204" pitchFamily="34" charset="0"/>
                <a:cs typeface="Arial" panose="020B0604020202020204" pitchFamily="34" charset="0"/>
              </a:rPr>
              <a:t>nhiên</a:t>
            </a:r>
            <a:r>
              <a:rPr lang="en-US" sz="2400" i="1" dirty="0">
                <a:solidFill>
                  <a:srgbClr val="00B050"/>
                </a:solidFill>
                <a:latin typeface="Arial" panose="020B0604020202020204" pitchFamily="34" charset="0"/>
                <a:ea typeface="Calibri" panose="020F0502020204030204" pitchFamily="34" charset="0"/>
                <a:cs typeface="Arial" panose="020B0604020202020204" pitchFamily="34" charset="0"/>
              </a:rPr>
              <a:t>?</a:t>
            </a:r>
            <a:endParaRPr lang="en-US" sz="2400" dirty="0">
              <a:solidFill>
                <a:srgbClr val="00B050"/>
              </a:solidFill>
              <a:effectLst/>
              <a:latin typeface="Arial" panose="020B0604020202020204" pitchFamily="34" charset="0"/>
              <a:ea typeface="Calibri" panose="020F0502020204030204" pitchFamily="34" charset="0"/>
              <a:cs typeface="Arial" panose="020B0604020202020204" pitchFamily="34" charset="0"/>
            </a:endParaRPr>
          </a:p>
        </p:txBody>
      </p:sp>
      <p:sp>
        <p:nvSpPr>
          <p:cNvPr id="2" name="Rectangle: Rounded Corners 1">
            <a:extLst>
              <a:ext uri="{FF2B5EF4-FFF2-40B4-BE49-F238E27FC236}">
                <a16:creationId xmlns:a16="http://schemas.microsoft.com/office/drawing/2014/main" id="{C19D47C9-7B13-9467-E860-46B929051369}"/>
              </a:ext>
            </a:extLst>
          </p:cNvPr>
          <p:cNvSpPr/>
          <p:nvPr/>
        </p:nvSpPr>
        <p:spPr>
          <a:xfrm>
            <a:off x="795894" y="322922"/>
            <a:ext cx="2200067" cy="2530886"/>
          </a:xfrm>
          <a:prstGeom prst="roundRect">
            <a:avLst/>
          </a:prstGeom>
          <a:solidFill>
            <a:schemeClr val="bg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buClrTx/>
            </a:pPr>
            <a:r>
              <a:rPr lang="en-US" sz="3300" b="1" kern="1200">
                <a:solidFill>
                  <a:schemeClr val="tx1"/>
                </a:solidFill>
                <a:latin typeface="Calibri" panose="020F0502020204030204"/>
              </a:rPr>
              <a:t>Viết đoạn văn 200 chữ</a:t>
            </a:r>
            <a:endParaRPr lang="en-US" sz="3300" b="1" kern="1200" dirty="0">
              <a:solidFill>
                <a:schemeClr val="tx1"/>
              </a:solidFill>
              <a:latin typeface="Calibri" panose="020F0502020204030204"/>
            </a:endParaRPr>
          </a:p>
        </p:txBody>
      </p:sp>
      <p:pic>
        <p:nvPicPr>
          <p:cNvPr id="3" name="Picture 2">
            <a:extLst>
              <a:ext uri="{FF2B5EF4-FFF2-40B4-BE49-F238E27FC236}">
                <a16:creationId xmlns:a16="http://schemas.microsoft.com/office/drawing/2014/main" id="{A43C7230-B965-537C-5553-A461699AB1A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98027" y="2853808"/>
            <a:ext cx="4145973" cy="2289643"/>
          </a:xfrm>
          <a:prstGeom prst="rect">
            <a:avLst/>
          </a:prstGeom>
        </p:spPr>
      </p:pic>
    </p:spTree>
    <p:extLst>
      <p:ext uri="{BB962C8B-B14F-4D97-AF65-F5344CB8AC3E}">
        <p14:creationId xmlns:p14="http://schemas.microsoft.com/office/powerpoint/2010/main" val="1175750733"/>
      </p:ext>
    </p:extLst>
  </p:cSld>
  <p:clrMapOvr>
    <a:masterClrMapping/>
  </p:clrMapOvr>
  <p:transition spd="slow">
    <p:randomBar dir="vert"/>
  </p:transition>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1713718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98C9D06-6D30-A4F2-1136-662225C0EAF2}"/>
              </a:ext>
            </a:extLst>
          </p:cNvPr>
          <p:cNvPicPr>
            <a:picLocks noChangeAspect="1"/>
          </p:cNvPicPr>
          <p:nvPr/>
        </p:nvPicPr>
        <p:blipFill>
          <a:blip r:embed="rId2"/>
          <a:stretch>
            <a:fillRect/>
          </a:stretch>
        </p:blipFill>
        <p:spPr>
          <a:xfrm>
            <a:off x="0" y="1"/>
            <a:ext cx="9144000" cy="5143499"/>
          </a:xfrm>
          <a:prstGeom prst="rect">
            <a:avLst/>
          </a:prstGeom>
        </p:spPr>
      </p:pic>
      <p:pic>
        <p:nvPicPr>
          <p:cNvPr id="5" name="图片 12">
            <a:extLst>
              <a:ext uri="{FF2B5EF4-FFF2-40B4-BE49-F238E27FC236}">
                <a16:creationId xmlns:a16="http://schemas.microsoft.com/office/drawing/2014/main" id="{2BA64D4E-3FCF-482D-8DA6-24639A4F0CFD}"/>
              </a:ext>
            </a:extLst>
          </p:cNvPr>
          <p:cNvPicPr>
            <a:picLocks noChangeAspect="1"/>
          </p:cNvPicPr>
          <p:nvPr/>
        </p:nvPicPr>
        <p:blipFill rotWithShape="1">
          <a:blip r:embed="rId3" cstate="print">
            <a:extLst>
              <a:ext uri="{28A0092B-C50C-407E-A947-70E740481C1C}">
                <a14:useLocalDpi xmlns:a14="http://schemas.microsoft.com/office/drawing/2010/main" val="0"/>
              </a:ext>
            </a:extLst>
          </a:blip>
          <a:srcRect t="20000" b="5573"/>
          <a:stretch/>
        </p:blipFill>
        <p:spPr>
          <a:xfrm rot="5400000">
            <a:off x="2799126" y="-655672"/>
            <a:ext cx="3471410" cy="6839418"/>
          </a:xfrm>
          <a:prstGeom prst="rect">
            <a:avLst/>
          </a:prstGeom>
        </p:spPr>
      </p:pic>
      <p:sp>
        <p:nvSpPr>
          <p:cNvPr id="2" name="Rectangle 1">
            <a:extLst>
              <a:ext uri="{FF2B5EF4-FFF2-40B4-BE49-F238E27FC236}">
                <a16:creationId xmlns:a16="http://schemas.microsoft.com/office/drawing/2014/main" id="{1CE19B9B-5E52-BC82-86FB-E8032AB00BC8}"/>
              </a:ext>
            </a:extLst>
          </p:cNvPr>
          <p:cNvSpPr/>
          <p:nvPr/>
        </p:nvSpPr>
        <p:spPr>
          <a:xfrm>
            <a:off x="1591194" y="243778"/>
            <a:ext cx="2853529" cy="445541"/>
          </a:xfrm>
          <a:prstGeom prst="rect">
            <a:avLst/>
          </a:prstGeom>
          <a:solidFill>
            <a:srgbClr val="0033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700" b="1"/>
              <a:t>Chuyên đề 1</a:t>
            </a:r>
            <a:endParaRPr lang="en-US" sz="2700" b="1"/>
          </a:p>
        </p:txBody>
      </p:sp>
      <p:sp>
        <p:nvSpPr>
          <p:cNvPr id="6" name="TextBox 5">
            <a:extLst>
              <a:ext uri="{FF2B5EF4-FFF2-40B4-BE49-F238E27FC236}">
                <a16:creationId xmlns:a16="http://schemas.microsoft.com/office/drawing/2014/main" id="{C319D033-9A8F-3E15-8199-5DAAC61F68F6}"/>
              </a:ext>
            </a:extLst>
          </p:cNvPr>
          <p:cNvSpPr txBox="1"/>
          <p:nvPr/>
        </p:nvSpPr>
        <p:spPr>
          <a:xfrm>
            <a:off x="1951463" y="1962363"/>
            <a:ext cx="5367453" cy="1200329"/>
          </a:xfrm>
          <a:prstGeom prst="rect">
            <a:avLst/>
          </a:prstGeom>
          <a:noFill/>
        </p:spPr>
        <p:txBody>
          <a:bodyPr wrap="square" rtlCol="0">
            <a:spAutoFit/>
          </a:bodyPr>
          <a:lstStyle/>
          <a:p>
            <a:pPr algn="ctr"/>
            <a:r>
              <a:rPr lang="vi-VN" sz="2400" b="1">
                <a:solidFill>
                  <a:srgbClr val="993300"/>
                </a:solidFill>
              </a:rPr>
              <a:t>KHÁM PHÁ </a:t>
            </a:r>
          </a:p>
          <a:p>
            <a:pPr algn="ctr"/>
            <a:r>
              <a:rPr lang="vi-VN" sz="2400" b="1">
                <a:solidFill>
                  <a:srgbClr val="993300"/>
                </a:solidFill>
              </a:rPr>
              <a:t>CÂU CHUYỆN VÀ ĐIỂM NHÌN TRONG TRUYỆN NGẮN HIỆN ĐẠI</a:t>
            </a:r>
          </a:p>
        </p:txBody>
      </p:sp>
      <p:pic>
        <p:nvPicPr>
          <p:cNvPr id="14" name="Picture 13">
            <a:extLst>
              <a:ext uri="{FF2B5EF4-FFF2-40B4-BE49-F238E27FC236}">
                <a16:creationId xmlns:a16="http://schemas.microsoft.com/office/drawing/2014/main" id="{1D9FD24E-5E2D-A941-8273-FE3A2DB0E362}"/>
              </a:ext>
            </a:extLst>
          </p:cNvPr>
          <p:cNvPicPr>
            <a:picLocks noChangeAspect="1"/>
          </p:cNvPicPr>
          <p:nvPr/>
        </p:nvPicPr>
        <p:blipFill>
          <a:blip r:embed="rId4"/>
          <a:stretch>
            <a:fillRect/>
          </a:stretch>
        </p:blipFill>
        <p:spPr>
          <a:xfrm rot="21185685">
            <a:off x="5437985" y="17174"/>
            <a:ext cx="3944925" cy="2781742"/>
          </a:xfrm>
          <a:prstGeom prst="rect">
            <a:avLst/>
          </a:prstGeom>
        </p:spPr>
      </p:pic>
      <p:pic>
        <p:nvPicPr>
          <p:cNvPr id="15" name="Picture 14">
            <a:extLst>
              <a:ext uri="{FF2B5EF4-FFF2-40B4-BE49-F238E27FC236}">
                <a16:creationId xmlns:a16="http://schemas.microsoft.com/office/drawing/2014/main" id="{395EDFE5-C76B-8524-A163-C2CCEBE66A29}"/>
              </a:ext>
            </a:extLst>
          </p:cNvPr>
          <p:cNvPicPr>
            <a:picLocks noChangeAspect="1"/>
          </p:cNvPicPr>
          <p:nvPr/>
        </p:nvPicPr>
        <p:blipFill>
          <a:blip r:embed="rId5"/>
          <a:stretch>
            <a:fillRect/>
          </a:stretch>
        </p:blipFill>
        <p:spPr>
          <a:xfrm>
            <a:off x="-163658" y="-232482"/>
            <a:ext cx="1591194" cy="1380864"/>
          </a:xfrm>
          <a:prstGeom prst="rect">
            <a:avLst/>
          </a:prstGeom>
        </p:spPr>
      </p:pic>
    </p:spTree>
    <p:extLst>
      <p:ext uri="{BB962C8B-B14F-4D97-AF65-F5344CB8AC3E}">
        <p14:creationId xmlns:p14="http://schemas.microsoft.com/office/powerpoint/2010/main" val="4228695847"/>
      </p:ext>
    </p:extLst>
  </p:cSld>
  <p:clrMapOvr>
    <a:masterClrMapping/>
  </p:clrMapOvr>
  <p:transition spd="slow">
    <p:randomBar dir="vert"/>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Picture 15">
            <a:extLst>
              <a:ext uri="{FF2B5EF4-FFF2-40B4-BE49-F238E27FC236}">
                <a16:creationId xmlns:a16="http://schemas.microsoft.com/office/drawing/2014/main" id="{A98C9D06-6D30-A4F2-1136-662225C0EAF2}"/>
              </a:ext>
            </a:extLst>
          </p:cNvPr>
          <p:cNvPicPr>
            <a:picLocks noChangeAspect="1"/>
          </p:cNvPicPr>
          <p:nvPr/>
        </p:nvPicPr>
        <p:blipFill>
          <a:blip r:embed="rId2"/>
          <a:stretch>
            <a:fillRect/>
          </a:stretch>
        </p:blipFill>
        <p:spPr>
          <a:xfrm>
            <a:off x="0" y="1"/>
            <a:ext cx="9144000" cy="5143499"/>
          </a:xfrm>
          <a:prstGeom prst="rect">
            <a:avLst/>
          </a:prstGeom>
        </p:spPr>
      </p:pic>
      <p:sp>
        <p:nvSpPr>
          <p:cNvPr id="2" name="Rectangle 1">
            <a:extLst>
              <a:ext uri="{FF2B5EF4-FFF2-40B4-BE49-F238E27FC236}">
                <a16:creationId xmlns:a16="http://schemas.microsoft.com/office/drawing/2014/main" id="{1CE19B9B-5E52-BC82-86FB-E8032AB00BC8}"/>
              </a:ext>
            </a:extLst>
          </p:cNvPr>
          <p:cNvSpPr/>
          <p:nvPr/>
        </p:nvSpPr>
        <p:spPr>
          <a:xfrm>
            <a:off x="1591194" y="243778"/>
            <a:ext cx="2125879" cy="445541"/>
          </a:xfrm>
          <a:prstGeom prst="rect">
            <a:avLst/>
          </a:prstGeom>
          <a:solidFill>
            <a:srgbClr val="0033CC"/>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sz="2700" b="1"/>
              <a:t>Tiết 1-3</a:t>
            </a:r>
            <a:endParaRPr lang="en-US" sz="2700" b="1"/>
          </a:p>
        </p:txBody>
      </p:sp>
      <p:pic>
        <p:nvPicPr>
          <p:cNvPr id="14" name="Picture 13">
            <a:extLst>
              <a:ext uri="{FF2B5EF4-FFF2-40B4-BE49-F238E27FC236}">
                <a16:creationId xmlns:a16="http://schemas.microsoft.com/office/drawing/2014/main" id="{1D9FD24E-5E2D-A941-8273-FE3A2DB0E362}"/>
              </a:ext>
            </a:extLst>
          </p:cNvPr>
          <p:cNvPicPr>
            <a:picLocks noChangeAspect="1"/>
          </p:cNvPicPr>
          <p:nvPr/>
        </p:nvPicPr>
        <p:blipFill>
          <a:blip r:embed="rId3"/>
          <a:stretch>
            <a:fillRect/>
          </a:stretch>
        </p:blipFill>
        <p:spPr>
          <a:xfrm rot="21185685">
            <a:off x="6861188" y="135556"/>
            <a:ext cx="2355178" cy="1660741"/>
          </a:xfrm>
          <a:prstGeom prst="rect">
            <a:avLst/>
          </a:prstGeom>
        </p:spPr>
      </p:pic>
      <p:pic>
        <p:nvPicPr>
          <p:cNvPr id="15" name="Picture 14">
            <a:extLst>
              <a:ext uri="{FF2B5EF4-FFF2-40B4-BE49-F238E27FC236}">
                <a16:creationId xmlns:a16="http://schemas.microsoft.com/office/drawing/2014/main" id="{395EDFE5-C76B-8524-A163-C2CCEBE66A29}"/>
              </a:ext>
            </a:extLst>
          </p:cNvPr>
          <p:cNvPicPr>
            <a:picLocks noChangeAspect="1"/>
          </p:cNvPicPr>
          <p:nvPr/>
        </p:nvPicPr>
        <p:blipFill>
          <a:blip r:embed="rId4"/>
          <a:stretch>
            <a:fillRect/>
          </a:stretch>
        </p:blipFill>
        <p:spPr>
          <a:xfrm>
            <a:off x="-163658" y="-232482"/>
            <a:ext cx="1591194" cy="1380864"/>
          </a:xfrm>
          <a:prstGeom prst="rect">
            <a:avLst/>
          </a:prstGeom>
        </p:spPr>
      </p:pic>
      <p:sp>
        <p:nvSpPr>
          <p:cNvPr id="12" name="TextBox 11">
            <a:extLst>
              <a:ext uri="{FF2B5EF4-FFF2-40B4-BE49-F238E27FC236}">
                <a16:creationId xmlns:a16="http://schemas.microsoft.com/office/drawing/2014/main" id="{1432611F-4318-0181-CF6B-2A1663B3E1EC}"/>
              </a:ext>
            </a:extLst>
          </p:cNvPr>
          <p:cNvSpPr txBox="1"/>
          <p:nvPr/>
        </p:nvSpPr>
        <p:spPr>
          <a:xfrm>
            <a:off x="1517565" y="863981"/>
            <a:ext cx="5634084" cy="954107"/>
          </a:xfrm>
          <a:prstGeom prst="rect">
            <a:avLst/>
          </a:prstGeom>
          <a:noFill/>
        </p:spPr>
        <p:txBody>
          <a:bodyPr wrap="square">
            <a:spAutoFit/>
          </a:bodyPr>
          <a:lstStyle/>
          <a:p>
            <a:pPr algn="ctr"/>
            <a:r>
              <a:rPr lang="vi-VN" sz="2800" b="1">
                <a:solidFill>
                  <a:srgbClr val="FFFF00"/>
                </a:solidFill>
              </a:rPr>
              <a:t>Đọc mở rộng </a:t>
            </a:r>
          </a:p>
          <a:p>
            <a:pPr algn="ctr"/>
            <a:r>
              <a:rPr lang="vi-VN" sz="2800" b="1">
                <a:solidFill>
                  <a:srgbClr val="FFFF00"/>
                </a:solidFill>
              </a:rPr>
              <a:t>tác phẩm truyện ngắn hiện đại</a:t>
            </a:r>
          </a:p>
        </p:txBody>
      </p:sp>
      <p:sp>
        <p:nvSpPr>
          <p:cNvPr id="20" name="AutoShape 9">
            <a:extLst>
              <a:ext uri="{FF2B5EF4-FFF2-40B4-BE49-F238E27FC236}">
                <a16:creationId xmlns:a16="http://schemas.microsoft.com/office/drawing/2014/main" id="{00068490-8C31-ACFD-D008-E43A918B2ECE}"/>
              </a:ext>
            </a:extLst>
          </p:cNvPr>
          <p:cNvSpPr>
            <a:spLocks noChangeArrowheads="1"/>
          </p:cNvSpPr>
          <p:nvPr/>
        </p:nvSpPr>
        <p:spPr bwMode="auto">
          <a:xfrm>
            <a:off x="2334322" y="2050571"/>
            <a:ext cx="4931714" cy="1413741"/>
          </a:xfrm>
          <a:prstGeom prst="roundRect">
            <a:avLst>
              <a:gd name="adj" fmla="val 16667"/>
            </a:avLst>
          </a:prstGeom>
          <a:solidFill>
            <a:srgbClr val="FFFFFF"/>
          </a:solidFill>
          <a:ln w="9525">
            <a:solidFill>
              <a:srgbClr val="000000"/>
            </a:solidFill>
            <a:round/>
            <a:headEnd/>
            <a:tailEnd/>
          </a:ln>
        </p:spPr>
        <p:txBody>
          <a:bodyPr vert="horz" wrap="square" lIns="91440" tIns="45720" rIns="91440" bIns="45720" numCol="1" anchor="t" anchorCtr="0" compatLnSpc="1">
            <a:prstTxWarp prst="textNoShape">
              <a:avLst/>
            </a:prstTxWarp>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vi-VN" altLang="vi-VN" sz="2400" b="1" i="0" u="none" strike="noStrike" cap="none" normalizeH="0" baseline="0">
                <a:ln>
                  <a:noFill/>
                </a:ln>
                <a:solidFill>
                  <a:schemeClr val="tx1"/>
                </a:solidFill>
                <a:effectLst/>
                <a:latin typeface="Arial" panose="020B0604020202020204" pitchFamily="34" charset="0"/>
              </a:rPr>
              <a:t>VĂN BẢN 1</a:t>
            </a:r>
          </a:p>
          <a:p>
            <a:pPr marL="0" marR="0" lvl="0" indent="0" algn="ctr" defTabSz="914400" rtl="0" eaLnBrk="0" fontAlgn="base" latinLnBrk="0" hangingPunct="0">
              <a:lnSpc>
                <a:spcPct val="100000"/>
              </a:lnSpc>
              <a:spcBef>
                <a:spcPct val="0"/>
              </a:spcBef>
              <a:spcAft>
                <a:spcPct val="0"/>
              </a:spcAft>
              <a:buClrTx/>
              <a:buSzTx/>
              <a:buFontTx/>
              <a:buNone/>
              <a:tabLst/>
            </a:pPr>
            <a:r>
              <a:rPr kumimoji="0" lang="vi-VN" altLang="vi-VN" sz="2400" b="1" i="0" u="none" strike="noStrike" cap="none" normalizeH="0" baseline="0">
                <a:ln>
                  <a:noFill/>
                </a:ln>
                <a:solidFill>
                  <a:srgbClr val="0000FF"/>
                </a:solidFill>
                <a:effectLst/>
                <a:latin typeface="Arial" panose="020B0604020202020204" pitchFamily="34" charset="0"/>
              </a:rPr>
              <a:t>Kiến và người </a:t>
            </a:r>
          </a:p>
          <a:p>
            <a:pPr marL="0" marR="0" lvl="0" indent="0" algn="ctr" defTabSz="914400" rtl="0" eaLnBrk="0" fontAlgn="base" latinLnBrk="0" hangingPunct="0">
              <a:lnSpc>
                <a:spcPct val="100000"/>
              </a:lnSpc>
              <a:spcBef>
                <a:spcPct val="0"/>
              </a:spcBef>
              <a:spcAft>
                <a:spcPct val="0"/>
              </a:spcAft>
              <a:buClrTx/>
              <a:buSzTx/>
              <a:buFontTx/>
              <a:buNone/>
              <a:tabLst/>
            </a:pPr>
            <a:r>
              <a:rPr kumimoji="0" lang="vi-VN" altLang="vi-VN" sz="2400" b="1" i="0" u="none" strike="noStrike" cap="none" normalizeH="0" baseline="0">
                <a:ln>
                  <a:noFill/>
                </a:ln>
                <a:solidFill>
                  <a:srgbClr val="0000FF"/>
                </a:solidFill>
                <a:effectLst/>
                <a:latin typeface="Arial" panose="020B0604020202020204" pitchFamily="34" charset="0"/>
              </a:rPr>
              <a:t>                       - Trần Duy Phiên -</a:t>
            </a:r>
            <a:endParaRPr kumimoji="0" lang="vi-VN" altLang="vi-VN" sz="24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33967427"/>
      </p:ext>
    </p:extLst>
  </p:cSld>
  <p:clrMapOvr>
    <a:masterClrMapping/>
  </p:clrMapOvr>
  <p:transition spd="slow">
    <p:randomBar dir="vert"/>
  </p:transition>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222222"/>
        </a:solidFill>
        <a:effectLst/>
      </p:bgPr>
    </p:bg>
    <p:spTree>
      <p:nvGrpSpPr>
        <p:cNvPr id="1" name="Shape 347"/>
        <p:cNvGrpSpPr/>
        <p:nvPr/>
      </p:nvGrpSpPr>
      <p:grpSpPr>
        <a:xfrm>
          <a:off x="0" y="0"/>
          <a:ext cx="0" cy="0"/>
          <a:chOff x="0" y="0"/>
          <a:chExt cx="0" cy="0"/>
        </a:xfrm>
      </p:grpSpPr>
      <p:pic>
        <p:nvPicPr>
          <p:cNvPr id="348" name="Google Shape;348;p59" descr="office-730681_1280.jpg"/>
          <p:cNvPicPr preferRelativeResize="0"/>
          <p:nvPr/>
        </p:nvPicPr>
        <p:blipFill rotWithShape="1">
          <a:blip r:embed="rId3">
            <a:alphaModFix/>
          </a:blip>
          <a:srcRect l="14541" r="36938"/>
          <a:stretch/>
        </p:blipFill>
        <p:spPr>
          <a:xfrm>
            <a:off x="88963" y="6825"/>
            <a:ext cx="1960275" cy="2460626"/>
          </a:xfrm>
          <a:prstGeom prst="rect">
            <a:avLst/>
          </a:prstGeom>
          <a:noFill/>
          <a:ln>
            <a:noFill/>
          </a:ln>
        </p:spPr>
      </p:pic>
      <p:pic>
        <p:nvPicPr>
          <p:cNvPr id="350" name="Google Shape;350;p59" descr="student-849825_1280.jpg"/>
          <p:cNvPicPr preferRelativeResize="0"/>
          <p:nvPr/>
        </p:nvPicPr>
        <p:blipFill rotWithShape="1">
          <a:blip r:embed="rId4">
            <a:alphaModFix/>
          </a:blip>
          <a:srcRect l="25422" r="25422" b="1845"/>
          <a:stretch/>
        </p:blipFill>
        <p:spPr>
          <a:xfrm>
            <a:off x="2049238" y="50454"/>
            <a:ext cx="1849024" cy="2460626"/>
          </a:xfrm>
          <a:prstGeom prst="rect">
            <a:avLst/>
          </a:prstGeom>
          <a:noFill/>
          <a:ln>
            <a:noFill/>
          </a:ln>
        </p:spPr>
      </p:pic>
      <p:pic>
        <p:nvPicPr>
          <p:cNvPr id="351" name="Google Shape;351;p59" descr="city-11087_1280.jpg"/>
          <p:cNvPicPr preferRelativeResize="0"/>
          <p:nvPr/>
        </p:nvPicPr>
        <p:blipFill rotWithShape="1">
          <a:blip r:embed="rId5">
            <a:alphaModFix/>
          </a:blip>
          <a:srcRect l="1627" t="12959" r="304" b="23105"/>
          <a:stretch/>
        </p:blipFill>
        <p:spPr>
          <a:xfrm>
            <a:off x="88963" y="2467451"/>
            <a:ext cx="3809299" cy="2589366"/>
          </a:xfrm>
          <a:prstGeom prst="rect">
            <a:avLst/>
          </a:prstGeom>
          <a:noFill/>
          <a:ln>
            <a:noFill/>
          </a:ln>
        </p:spPr>
      </p:pic>
      <p:sp>
        <p:nvSpPr>
          <p:cNvPr id="352" name="Google Shape;352;p5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fld id="{00000000-1234-1234-1234-123412341234}" type="slidenum">
              <a:rPr lang="en-GB"/>
              <a:t>5</a:t>
            </a:fld>
            <a:endParaRPr/>
          </a:p>
        </p:txBody>
      </p:sp>
      <p:sp>
        <p:nvSpPr>
          <p:cNvPr id="353" name="Google Shape;353;p59"/>
          <p:cNvSpPr txBox="1">
            <a:spLocks noGrp="1"/>
          </p:cNvSpPr>
          <p:nvPr>
            <p:ph type="ctrTitle"/>
          </p:nvPr>
        </p:nvSpPr>
        <p:spPr>
          <a:xfrm>
            <a:off x="3988927" y="235912"/>
            <a:ext cx="3739219" cy="543595"/>
          </a:xfrm>
          <a:prstGeom prst="rect">
            <a:avLst/>
          </a:prstGeom>
          <a:solidFill>
            <a:schemeClr val="accent1">
              <a:lumMod val="20000"/>
              <a:lumOff val="80000"/>
            </a:schemeClr>
          </a:solidFill>
        </p:spPr>
        <p:txBody>
          <a:bodyPr spcFirstLastPara="1" wrap="square" lIns="91425" tIns="91425" rIns="91425" bIns="91425" anchor="t" anchorCtr="0">
            <a:noAutofit/>
          </a:bodyPr>
          <a:lstStyle/>
          <a:p>
            <a:pPr marL="0" lvl="0" indent="0" algn="l" rtl="0">
              <a:spcBef>
                <a:spcPts val="0"/>
              </a:spcBef>
              <a:spcAft>
                <a:spcPts val="0"/>
              </a:spcAft>
              <a:buNone/>
            </a:pPr>
            <a:r>
              <a:rPr lang="en-GB" sz="2800" dirty="0">
                <a:solidFill>
                  <a:schemeClr val="tx1"/>
                </a:solidFill>
                <a:latin typeface="+mn-lt"/>
                <a:sym typeface="Roboto Slab"/>
              </a:rPr>
              <a:t>I. </a:t>
            </a:r>
            <a:r>
              <a:rPr lang="en-GB" sz="2800" dirty="0" err="1">
                <a:solidFill>
                  <a:schemeClr val="tx1"/>
                </a:solidFill>
                <a:latin typeface="+mn-lt"/>
              </a:rPr>
              <a:t>Tìm</a:t>
            </a:r>
            <a:r>
              <a:rPr lang="en-GB" sz="2800" dirty="0">
                <a:solidFill>
                  <a:schemeClr val="tx1"/>
                </a:solidFill>
                <a:latin typeface="+mn-lt"/>
              </a:rPr>
              <a:t> </a:t>
            </a:r>
            <a:r>
              <a:rPr lang="en-GB" sz="2800" dirty="0" err="1">
                <a:solidFill>
                  <a:schemeClr val="tx1"/>
                </a:solidFill>
                <a:latin typeface="+mn-lt"/>
              </a:rPr>
              <a:t>hiểu</a:t>
            </a:r>
            <a:r>
              <a:rPr lang="en-GB" sz="2800" dirty="0">
                <a:solidFill>
                  <a:schemeClr val="tx1"/>
                </a:solidFill>
                <a:latin typeface="+mn-lt"/>
              </a:rPr>
              <a:t> </a:t>
            </a:r>
            <a:r>
              <a:rPr lang="en-GB" sz="2800" dirty="0" err="1">
                <a:solidFill>
                  <a:schemeClr val="tx1"/>
                </a:solidFill>
                <a:latin typeface="+mn-lt"/>
              </a:rPr>
              <a:t>chung</a:t>
            </a:r>
            <a:endParaRPr sz="2800" dirty="0">
              <a:solidFill>
                <a:schemeClr val="tx1"/>
              </a:solidFill>
              <a:latin typeface="+mn-lt"/>
              <a:sym typeface="Roboto Slab"/>
            </a:endParaRPr>
          </a:p>
        </p:txBody>
      </p:sp>
      <p:sp>
        <p:nvSpPr>
          <p:cNvPr id="354" name="Google Shape;354;p59"/>
          <p:cNvSpPr txBox="1">
            <a:spLocks noGrp="1"/>
          </p:cNvSpPr>
          <p:nvPr>
            <p:ph type="subTitle" idx="1"/>
          </p:nvPr>
        </p:nvSpPr>
        <p:spPr>
          <a:xfrm>
            <a:off x="3988927" y="1121463"/>
            <a:ext cx="3585600" cy="543595"/>
          </a:xfrm>
          <a:prstGeom prst="rect">
            <a:avLst/>
          </a:prstGeom>
          <a:solidFill>
            <a:schemeClr val="accent1">
              <a:lumMod val="20000"/>
              <a:lumOff val="80000"/>
            </a:schemeClr>
          </a:solidFill>
        </p:spPr>
        <p:txBody>
          <a:bodyPr spcFirstLastPara="1" wrap="square" lIns="91425" tIns="91425" rIns="91425" bIns="91425" anchor="t" anchorCtr="0">
            <a:noAutofit/>
          </a:bodyPr>
          <a:lstStyle/>
          <a:p>
            <a:pPr marL="0" lvl="0" indent="0" algn="l" rtl="0">
              <a:lnSpc>
                <a:spcPct val="120000"/>
              </a:lnSpc>
              <a:spcBef>
                <a:spcPts val="0"/>
              </a:spcBef>
              <a:spcAft>
                <a:spcPts val="0"/>
              </a:spcAft>
              <a:buNone/>
            </a:pPr>
            <a:r>
              <a:rPr lang="en-GB" sz="2400" b="1" dirty="0">
                <a:solidFill>
                  <a:schemeClr val="tx1"/>
                </a:solidFill>
                <a:latin typeface="+mn-lt"/>
              </a:rPr>
              <a:t>1. </a:t>
            </a:r>
            <a:r>
              <a:rPr lang="en-GB" sz="2400" b="1" dirty="0" err="1">
                <a:solidFill>
                  <a:schemeClr val="tx1"/>
                </a:solidFill>
                <a:latin typeface="+mn-lt"/>
              </a:rPr>
              <a:t>Tác</a:t>
            </a:r>
            <a:r>
              <a:rPr lang="en-GB" sz="2400" b="1" dirty="0">
                <a:solidFill>
                  <a:schemeClr val="tx1"/>
                </a:solidFill>
                <a:latin typeface="+mn-lt"/>
              </a:rPr>
              <a:t> </a:t>
            </a:r>
            <a:r>
              <a:rPr lang="en-GB" sz="2400" b="1" dirty="0" err="1">
                <a:solidFill>
                  <a:schemeClr val="tx1"/>
                </a:solidFill>
                <a:latin typeface="+mn-lt"/>
              </a:rPr>
              <a:t>giả</a:t>
            </a:r>
            <a:r>
              <a:rPr lang="en-GB" sz="2400" b="1" dirty="0">
                <a:solidFill>
                  <a:schemeClr val="tx1"/>
                </a:solidFill>
                <a:latin typeface="+mn-lt"/>
              </a:rPr>
              <a:t> </a:t>
            </a:r>
            <a:endParaRPr sz="2400" b="1" dirty="0">
              <a:solidFill>
                <a:schemeClr val="tx1"/>
              </a:solidFill>
              <a:latin typeface="+mn-lt"/>
            </a:endParaRPr>
          </a:p>
        </p:txBody>
      </p:sp>
      <p:sp>
        <p:nvSpPr>
          <p:cNvPr id="2" name="TextBox 1"/>
          <p:cNvSpPr txBox="1"/>
          <p:nvPr/>
        </p:nvSpPr>
        <p:spPr>
          <a:xfrm>
            <a:off x="3928427" y="2058658"/>
            <a:ext cx="4946208" cy="2707151"/>
          </a:xfrm>
          <a:prstGeom prst="rect">
            <a:avLst/>
          </a:prstGeom>
          <a:solidFill>
            <a:schemeClr val="accent1">
              <a:lumMod val="20000"/>
              <a:lumOff val="80000"/>
            </a:schemeClr>
          </a:solidFill>
        </p:spPr>
        <p:txBody>
          <a:bodyPr wrap="square" rtlCol="0">
            <a:spAutoFit/>
          </a:bodyPr>
          <a:lstStyle/>
          <a:p>
            <a:pPr algn="just">
              <a:lnSpc>
                <a:spcPct val="115000"/>
              </a:lnSpc>
              <a:spcAft>
                <a:spcPts val="800"/>
              </a:spcAft>
              <a:tabLst>
                <a:tab pos="90170" algn="l"/>
                <a:tab pos="180340" algn="l"/>
              </a:tabLst>
            </a:pP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Trần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Duy</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Phiên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là</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một</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nhà</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văn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nổi</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tiếng</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từ</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rất</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err="1">
                <a:solidFill>
                  <a:schemeClr val="tx1"/>
                </a:solidFill>
                <a:latin typeface="+mn-lt"/>
                <a:ea typeface="Calibri" panose="020F0502020204030204" pitchFamily="34" charset="0"/>
                <a:cs typeface="Times New Roman" panose="02020603050405020304" pitchFamily="18" charset="0"/>
              </a:rPr>
              <a:t>sớm</a:t>
            </a:r>
            <a:r>
              <a:rPr lang="en-US" sz="2400">
                <a:solidFill>
                  <a:schemeClr val="tx1"/>
                </a:solidFill>
                <a:latin typeface="+mn-lt"/>
                <a:ea typeface="Calibri" panose="020F0502020204030204" pitchFamily="34" charset="0"/>
                <a:cs typeface="Times New Roman" panose="02020603050405020304" pitchFamily="18" charset="0"/>
              </a:rPr>
              <a:t>.</a:t>
            </a:r>
          </a:p>
          <a:p>
            <a:pPr algn="just">
              <a:lnSpc>
                <a:spcPct val="115000"/>
              </a:lnSpc>
              <a:spcAft>
                <a:spcPts val="800"/>
              </a:spcAft>
              <a:tabLst>
                <a:tab pos="90170" algn="l"/>
                <a:tab pos="180340" algn="l"/>
              </a:tabLst>
            </a:pPr>
            <a:r>
              <a:rPr lang="en-US" sz="240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Những</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trang</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truyện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ngắn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của</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ông</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mang</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đậm</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màu</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sắc</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cá</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nhân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và</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mối</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quan</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hệ</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mật</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thiết</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giữa</a:t>
            </a:r>
            <a:r>
              <a:rPr lang="en-US" sz="2400" dirty="0">
                <a:solidFill>
                  <a:schemeClr val="tx1"/>
                </a:solidFill>
                <a:latin typeface="+mn-lt"/>
                <a:ea typeface="Calibri" panose="020F0502020204030204" pitchFamily="34" charset="0"/>
                <a:cs typeface="Times New Roman" panose="02020603050405020304" pitchFamily="18" charset="0"/>
              </a:rPr>
              <a:t> con </a:t>
            </a:r>
            <a:r>
              <a:rPr lang="en-US" sz="2400" dirty="0" err="1">
                <a:solidFill>
                  <a:schemeClr val="tx1"/>
                </a:solidFill>
                <a:latin typeface="+mn-lt"/>
                <a:ea typeface="Calibri" panose="020F0502020204030204" pitchFamily="34" charset="0"/>
                <a:cs typeface="Times New Roman" panose="02020603050405020304" pitchFamily="18" charset="0"/>
              </a:rPr>
              <a:t>người</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và</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tự</a:t>
            </a:r>
            <a:r>
              <a:rPr lang="en-US" sz="2400" dirty="0">
                <a:solidFill>
                  <a:schemeClr val="tx1"/>
                </a:solidFill>
                <a:latin typeface="+mn-lt"/>
                <a:ea typeface="Calibri" panose="020F0502020204030204" pitchFamily="34" charset="0"/>
                <a:cs typeface="Times New Roman" panose="02020603050405020304" pitchFamily="18" charset="0"/>
              </a:rPr>
              <a:t> </a:t>
            </a:r>
            <a:r>
              <a:rPr lang="en-US" sz="2400" dirty="0" err="1">
                <a:solidFill>
                  <a:schemeClr val="tx1"/>
                </a:solidFill>
                <a:latin typeface="+mn-lt"/>
                <a:ea typeface="Calibri" panose="020F0502020204030204" pitchFamily="34" charset="0"/>
                <a:cs typeface="Times New Roman" panose="02020603050405020304" pitchFamily="18" charset="0"/>
              </a:rPr>
              <a:t>nhiên</a:t>
            </a:r>
            <a:r>
              <a:rPr lang="en-US" sz="2400" dirty="0">
                <a:solidFill>
                  <a:schemeClr val="tx1"/>
                </a:solidFill>
                <a:latin typeface="+mn-lt"/>
                <a:ea typeface="Calibri" panose="020F0502020204030204" pitchFamily="34" charset="0"/>
                <a:cs typeface="Times New Roman" panose="02020603050405020304" pitchFamily="18" charset="0"/>
              </a:rPr>
              <a:t>. </a:t>
            </a:r>
            <a:endParaRPr lang="en-US" sz="2400" dirty="0">
              <a:solidFill>
                <a:schemeClr val="tx1"/>
              </a:solidFill>
              <a:effectLst/>
              <a:latin typeface="+mn-lt"/>
              <a:ea typeface="Calibri" panose="020F0502020204030204" pitchFamily="34" charset="0"/>
              <a:cs typeface="Times New Roman" panose="02020603050405020304" pitchFamily="18" charset="0"/>
            </a:endParaRPr>
          </a:p>
        </p:txBody>
      </p:sp>
      <p:pic>
        <p:nvPicPr>
          <p:cNvPr id="3" name="Picture 2"/>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465764" y="2467451"/>
            <a:ext cx="3166947" cy="2625595"/>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353"/>
                                        </p:tgtEl>
                                        <p:attrNameLst>
                                          <p:attrName>style.visibility</p:attrName>
                                        </p:attrNameLst>
                                      </p:cBhvr>
                                      <p:to>
                                        <p:strVal val="visible"/>
                                      </p:to>
                                    </p:set>
                                    <p:animEffect transition="in" filter="randombar(horizontal)">
                                      <p:cBhvr>
                                        <p:cTn id="7" dur="500"/>
                                        <p:tgtEl>
                                          <p:spTgt spid="353"/>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354">
                                            <p:bg/>
                                          </p:spTgt>
                                        </p:tgtEl>
                                        <p:attrNameLst>
                                          <p:attrName>style.visibility</p:attrName>
                                        </p:attrNameLst>
                                      </p:cBhvr>
                                      <p:to>
                                        <p:strVal val="visible"/>
                                      </p:to>
                                    </p:set>
                                    <p:animEffect transition="in" filter="randombar(horizontal)">
                                      <p:cBhvr>
                                        <p:cTn id="12" dur="500"/>
                                        <p:tgtEl>
                                          <p:spTgt spid="354">
                                            <p:bg/>
                                          </p:spTgt>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grpId="0" nodeType="clickEffect">
                                  <p:stCondLst>
                                    <p:cond delay="0"/>
                                  </p:stCondLst>
                                  <p:childTnLst>
                                    <p:set>
                                      <p:cBhvr>
                                        <p:cTn id="16" dur="1" fill="hold">
                                          <p:stCondLst>
                                            <p:cond delay="0"/>
                                          </p:stCondLst>
                                        </p:cTn>
                                        <p:tgtEl>
                                          <p:spTgt spid="354">
                                            <p:txEl>
                                              <p:pRg st="0" end="0"/>
                                            </p:txEl>
                                          </p:spTgt>
                                        </p:tgtEl>
                                        <p:attrNameLst>
                                          <p:attrName>style.visibility</p:attrName>
                                        </p:attrNameLst>
                                      </p:cBhvr>
                                      <p:to>
                                        <p:strVal val="visible"/>
                                      </p:to>
                                    </p:set>
                                    <p:animEffect transition="in" filter="randombar(horizontal)">
                                      <p:cBhvr>
                                        <p:cTn id="17" dur="500"/>
                                        <p:tgtEl>
                                          <p:spTgt spid="354">
                                            <p:txEl>
                                              <p:pRg st="0" end="0"/>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4" presetClass="entr" presetSubtype="10" fill="hold" grpId="0" nodeType="clickEffect">
                                  <p:stCondLst>
                                    <p:cond delay="0"/>
                                  </p:stCondLst>
                                  <p:childTnLst>
                                    <p:set>
                                      <p:cBhvr>
                                        <p:cTn id="21" dur="1" fill="hold">
                                          <p:stCondLst>
                                            <p:cond delay="0"/>
                                          </p:stCondLst>
                                        </p:cTn>
                                        <p:tgtEl>
                                          <p:spTgt spid="2"/>
                                        </p:tgtEl>
                                        <p:attrNameLst>
                                          <p:attrName>style.visibility</p:attrName>
                                        </p:attrNameLst>
                                      </p:cBhvr>
                                      <p:to>
                                        <p:strVal val="visible"/>
                                      </p:to>
                                    </p:set>
                                    <p:animEffect transition="in" filter="randombar(horizontal)">
                                      <p:cBhvr>
                                        <p:cTn id="2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53" grpId="0" animBg="1"/>
      <p:bldP spid="354" grpId="0" build="p" animBg="1"/>
      <p:bldP spid="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6</a:t>
            </a:fld>
            <a:endParaRPr lang="en-GB"/>
          </a:p>
        </p:txBody>
      </p:sp>
      <p:sp>
        <p:nvSpPr>
          <p:cNvPr id="5" name="Google Shape;362;p60"/>
          <p:cNvSpPr txBox="1">
            <a:spLocks noGrp="1"/>
          </p:cNvSpPr>
          <p:nvPr>
            <p:ph type="title"/>
          </p:nvPr>
        </p:nvSpPr>
        <p:spPr>
          <a:xfrm>
            <a:off x="1318836" y="156118"/>
            <a:ext cx="2420539" cy="617034"/>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dirty="0">
                <a:solidFill>
                  <a:schemeClr val="tx1"/>
                </a:solidFill>
                <a:latin typeface="+mn-lt"/>
                <a:ea typeface="Roboto Slab"/>
                <a:cs typeface="Roboto Slab"/>
                <a:sym typeface="Roboto Slab"/>
              </a:rPr>
              <a:t>2. </a:t>
            </a:r>
            <a:r>
              <a:rPr lang="en-US" dirty="0" err="1">
                <a:solidFill>
                  <a:schemeClr val="tx1"/>
                </a:solidFill>
                <a:latin typeface="+mn-lt"/>
                <a:ea typeface="Roboto Slab"/>
                <a:cs typeface="Roboto Slab"/>
                <a:sym typeface="Roboto Slab"/>
              </a:rPr>
              <a:t>Tác</a:t>
            </a:r>
            <a:r>
              <a:rPr lang="en-US" dirty="0">
                <a:solidFill>
                  <a:schemeClr val="tx1"/>
                </a:solidFill>
                <a:latin typeface="+mn-lt"/>
                <a:ea typeface="Roboto Slab"/>
                <a:cs typeface="Roboto Slab"/>
                <a:sym typeface="Roboto Slab"/>
              </a:rPr>
              <a:t> </a:t>
            </a:r>
            <a:r>
              <a:rPr lang="en-US" dirty="0" err="1">
                <a:solidFill>
                  <a:schemeClr val="tx1"/>
                </a:solidFill>
                <a:latin typeface="+mn-lt"/>
                <a:ea typeface="Roboto Slab"/>
                <a:cs typeface="Roboto Slab"/>
                <a:sym typeface="Roboto Slab"/>
              </a:rPr>
              <a:t>phẩm</a:t>
            </a:r>
            <a:r>
              <a:rPr lang="en-US" dirty="0">
                <a:solidFill>
                  <a:schemeClr val="tx1"/>
                </a:solidFill>
                <a:latin typeface="+mn-lt"/>
                <a:ea typeface="Roboto Slab"/>
                <a:cs typeface="Roboto Slab"/>
                <a:sym typeface="Roboto Slab"/>
              </a:rPr>
              <a:t> </a:t>
            </a:r>
            <a:endParaRPr dirty="0">
              <a:solidFill>
                <a:schemeClr val="tx1"/>
              </a:solidFill>
              <a:latin typeface="+mn-lt"/>
              <a:ea typeface="Roboto Slab"/>
              <a:cs typeface="Roboto Slab"/>
              <a:sym typeface="Roboto Slab"/>
            </a:endParaRPr>
          </a:p>
        </p:txBody>
      </p:sp>
      <p:sp>
        <p:nvSpPr>
          <p:cNvPr id="6" name="Rectangle 5"/>
          <p:cNvSpPr/>
          <p:nvPr/>
        </p:nvSpPr>
        <p:spPr>
          <a:xfrm>
            <a:off x="500707" y="927106"/>
            <a:ext cx="8142586" cy="1041247"/>
          </a:xfrm>
          <a:prstGeom prst="rect">
            <a:avLst/>
          </a:prstGeom>
        </p:spPr>
        <p:txBody>
          <a:bodyPr wrap="square">
            <a:spAutoFit/>
          </a:bodyPr>
          <a:lstStyle/>
          <a:p>
            <a:pPr algn="just">
              <a:lnSpc>
                <a:spcPct val="115000"/>
              </a:lnSpc>
              <a:spcAft>
                <a:spcPts val="800"/>
              </a:spcAft>
              <a:tabLst>
                <a:tab pos="90170" algn="l"/>
                <a:tab pos="180340" algn="l"/>
              </a:tabLst>
            </a:pPr>
            <a:r>
              <a:rPr lang="en-US" sz="2800">
                <a:latin typeface="Times New Roman" panose="02020603050405020304" pitchFamily="18" charset="0"/>
                <a:ea typeface="Calibri" panose="020F0502020204030204" pitchFamily="34" charset="0"/>
                <a:cs typeface="Times New Roman" panose="02020603050405020304" pitchFamily="18" charset="0"/>
              </a:rPr>
              <a:t>- </a:t>
            </a:r>
            <a:r>
              <a:rPr lang="en-US" sz="2800">
                <a:latin typeface="+mn-lt"/>
                <a:ea typeface="Calibri" panose="020F0502020204030204" pitchFamily="34" charset="0"/>
                <a:cs typeface="Times New Roman" panose="02020603050405020304" pitchFamily="18" charset="0"/>
              </a:rPr>
              <a:t>Truyện </a:t>
            </a:r>
            <a:r>
              <a:rPr lang="en-US" sz="2800" dirty="0" err="1">
                <a:latin typeface="+mn-lt"/>
                <a:ea typeface="Calibri" panose="020F0502020204030204" pitchFamily="34" charset="0"/>
                <a:cs typeface="Times New Roman" panose="02020603050405020304" pitchFamily="18" charset="0"/>
              </a:rPr>
              <a:t>ngắn</a:t>
            </a:r>
            <a:r>
              <a:rPr lang="en-US" sz="2800" dirty="0">
                <a:latin typeface="+mn-lt"/>
                <a:ea typeface="Calibri" panose="020F0502020204030204" pitchFamily="34" charset="0"/>
                <a:cs typeface="Times New Roman" panose="02020603050405020304" pitchFamily="18" charset="0"/>
              </a:rPr>
              <a:t> </a:t>
            </a:r>
            <a:r>
              <a:rPr lang="en-US" sz="2800" b="1" i="1" dirty="0">
                <a:latin typeface="+mn-lt"/>
                <a:ea typeface="Calibri" panose="020F0502020204030204" pitchFamily="34" charset="0"/>
                <a:cs typeface="Times New Roman" panose="02020603050405020304" pitchFamily="18" charset="0"/>
              </a:rPr>
              <a:t>“</a:t>
            </a:r>
            <a:r>
              <a:rPr lang="en-US" sz="2800" b="1" i="1" dirty="0" err="1">
                <a:latin typeface="+mn-lt"/>
                <a:ea typeface="Calibri" panose="020F0502020204030204" pitchFamily="34" charset="0"/>
                <a:cs typeface="Times New Roman" panose="02020603050405020304" pitchFamily="18" charset="0"/>
              </a:rPr>
              <a:t>Kiến</a:t>
            </a:r>
            <a:r>
              <a:rPr lang="en-US" sz="2800" b="1" i="1" dirty="0">
                <a:latin typeface="+mn-lt"/>
                <a:ea typeface="Calibri" panose="020F0502020204030204" pitchFamily="34" charset="0"/>
                <a:cs typeface="Times New Roman" panose="02020603050405020304" pitchFamily="18" charset="0"/>
              </a:rPr>
              <a:t> </a:t>
            </a:r>
            <a:r>
              <a:rPr lang="en-US" sz="2800" b="1" i="1" dirty="0" err="1">
                <a:latin typeface="+mn-lt"/>
                <a:ea typeface="Calibri" panose="020F0502020204030204" pitchFamily="34" charset="0"/>
                <a:cs typeface="Times New Roman" panose="02020603050405020304" pitchFamily="18" charset="0"/>
              </a:rPr>
              <a:t>và</a:t>
            </a:r>
            <a:r>
              <a:rPr lang="en-US" sz="2800" b="1" i="1" dirty="0">
                <a:latin typeface="+mn-lt"/>
                <a:ea typeface="Calibri" panose="020F0502020204030204" pitchFamily="34" charset="0"/>
                <a:cs typeface="Times New Roman" panose="02020603050405020304" pitchFamily="18" charset="0"/>
              </a:rPr>
              <a:t> </a:t>
            </a:r>
            <a:r>
              <a:rPr lang="en-US" sz="2800" b="1" i="1" dirty="0" err="1">
                <a:latin typeface="+mn-lt"/>
                <a:ea typeface="Calibri" panose="020F0502020204030204" pitchFamily="34" charset="0"/>
                <a:cs typeface="Times New Roman" panose="02020603050405020304" pitchFamily="18" charset="0"/>
              </a:rPr>
              <a:t>người</a:t>
            </a:r>
            <a:r>
              <a:rPr lang="en-US" sz="2800" b="1" i="1" dirty="0">
                <a:latin typeface="+mn-lt"/>
                <a:ea typeface="Calibri" panose="020F0502020204030204" pitchFamily="34" charset="0"/>
                <a:cs typeface="Times New Roman" panose="02020603050405020304" pitchFamily="18" charset="0"/>
              </a:rPr>
              <a:t>”</a:t>
            </a:r>
            <a:r>
              <a:rPr lang="en-US" sz="2800" dirty="0">
                <a:latin typeface="+mn-lt"/>
                <a:ea typeface="Calibri" panose="020F0502020204030204" pitchFamily="34" charset="0"/>
                <a:cs typeface="Times New Roman" panose="02020603050405020304" pitchFamily="18" charset="0"/>
              </a:rPr>
              <a:t> in </a:t>
            </a:r>
            <a:r>
              <a:rPr lang="en-US" sz="2800" dirty="0" err="1">
                <a:latin typeface="+mn-lt"/>
                <a:ea typeface="Calibri" panose="020F0502020204030204" pitchFamily="34" charset="0"/>
                <a:cs typeface="Times New Roman" panose="02020603050405020304" pitchFamily="18" charset="0"/>
              </a:rPr>
              <a:t>trong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Tạp</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chí</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Đất</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Quảng</a:t>
            </a:r>
            <a:r>
              <a:rPr lang="en-US" sz="2800" dirty="0">
                <a:latin typeface="+mn-lt"/>
                <a:ea typeface="Calibri" panose="020F0502020204030204" pitchFamily="34" charset="0"/>
                <a:cs typeface="Times New Roman" panose="02020603050405020304" pitchFamily="18" charset="0"/>
              </a:rPr>
              <a:t>.</a:t>
            </a:r>
            <a:endParaRPr lang="en-US" sz="2800" dirty="0">
              <a:effectLst/>
              <a:latin typeface="+mn-lt"/>
              <a:ea typeface="Calibri" panose="020F0502020204030204" pitchFamily="34" charset="0"/>
              <a:cs typeface="Times New Roman" panose="02020603050405020304" pitchFamily="18" charset="0"/>
            </a:endParaRPr>
          </a:p>
        </p:txBody>
      </p:sp>
      <p:sp>
        <p:nvSpPr>
          <p:cNvPr id="7" name="Rectangle 6"/>
          <p:cNvSpPr/>
          <p:nvPr/>
        </p:nvSpPr>
        <p:spPr>
          <a:xfrm>
            <a:off x="529934" y="2261347"/>
            <a:ext cx="8302339" cy="1815882"/>
          </a:xfrm>
          <a:prstGeom prst="rect">
            <a:avLst/>
          </a:prstGeom>
        </p:spPr>
        <p:txBody>
          <a:bodyPr wrap="square">
            <a:spAutoFit/>
          </a:bodyPr>
          <a:lstStyle/>
          <a:p>
            <a:pPr algn="just"/>
            <a:r>
              <a:rPr lang="en-US" sz="2800" dirty="0">
                <a:latin typeface="Times New Roman" panose="02020603050405020304" pitchFamily="18" charset="0"/>
                <a:ea typeface="Calibri" panose="020F0502020204030204" pitchFamily="34" charset="0"/>
                <a:cs typeface="Times New Roman" panose="02020603050405020304" pitchFamily="18" charset="0"/>
              </a:rPr>
              <a:t>-</a:t>
            </a:r>
            <a:r>
              <a:rPr lang="en-US" sz="2800" dirty="0" err="1">
                <a:latin typeface="+mn-lt"/>
                <a:ea typeface="Calibri" panose="020F0502020204030204" pitchFamily="34" charset="0"/>
                <a:cs typeface="Times New Roman" panose="02020603050405020304" pitchFamily="18" charset="0"/>
              </a:rPr>
              <a:t>Tác</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phẩm</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là</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câu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chuyện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về</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sự</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đấu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tranh</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môi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trường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sống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giữa</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một</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gia</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đình</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và</a:t>
            </a:r>
            <a:r>
              <a:rPr lang="en-US" sz="2800" dirty="0">
                <a:latin typeface="+mn-lt"/>
                <a:ea typeface="Calibri" panose="020F0502020204030204" pitchFamily="34" charset="0"/>
                <a:cs typeface="Times New Roman" panose="02020603050405020304" pitchFamily="18" charset="0"/>
              </a:rPr>
              <a:t> </a:t>
            </a:r>
            <a:r>
              <a:rPr lang="en-US" sz="2800" err="1">
                <a:latin typeface="+mn-lt"/>
                <a:ea typeface="Calibri" panose="020F0502020204030204" pitchFamily="34" charset="0"/>
                <a:cs typeface="Times New Roman" panose="02020603050405020304" pitchFamily="18" charset="0"/>
              </a:rPr>
              <a:t>loài</a:t>
            </a:r>
            <a:r>
              <a:rPr lang="en-US" sz="2800">
                <a:latin typeface="+mn-lt"/>
                <a:ea typeface="Calibri" panose="020F0502020204030204" pitchFamily="34" charset="0"/>
                <a:cs typeface="Times New Roman" panose="02020603050405020304" pitchFamily="18" charset="0"/>
              </a:rPr>
              <a:t> kiến. Và </a:t>
            </a:r>
            <a:r>
              <a:rPr lang="en-US" sz="2800" dirty="0">
                <a:latin typeface="+mn-lt"/>
                <a:ea typeface="Calibri" panose="020F0502020204030204" pitchFamily="34" charset="0"/>
                <a:cs typeface="Times New Roman" panose="02020603050405020304" pitchFamily="18" charset="0"/>
              </a:rPr>
              <a:t>con </a:t>
            </a:r>
            <a:r>
              <a:rPr lang="en-US" sz="2800" dirty="0" err="1">
                <a:latin typeface="+mn-lt"/>
                <a:ea typeface="Calibri" panose="020F0502020204030204" pitchFamily="34" charset="0"/>
                <a:cs typeface="Times New Roman" panose="02020603050405020304" pitchFamily="18" charset="0"/>
              </a:rPr>
              <a:t>người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sẽ</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không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thể</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chiến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thắng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nếu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như</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xâm</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chiếm</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môi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trường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sống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của</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các</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loài</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trong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tự</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nhiên</a:t>
            </a:r>
            <a:r>
              <a:rPr lang="en-US" sz="2800" dirty="0">
                <a:latin typeface="+mn-lt"/>
                <a:ea typeface="Calibri" panose="020F0502020204030204" pitchFamily="34" charset="0"/>
                <a:cs typeface="Times New Roman" panose="02020603050405020304" pitchFamily="18" charset="0"/>
              </a:rPr>
              <a:t>.</a:t>
            </a:r>
            <a:endParaRPr lang="en-US" sz="2800" dirty="0">
              <a:latin typeface="+mn-lt"/>
              <a:cs typeface="Times New Roman" panose="02020603050405020304" pitchFamily="18" charset="0"/>
            </a:endParaRPr>
          </a:p>
        </p:txBody>
      </p:sp>
    </p:spTree>
    <p:extLst>
      <p:ext uri="{BB962C8B-B14F-4D97-AF65-F5344CB8AC3E}">
        <p14:creationId xmlns:p14="http://schemas.microsoft.com/office/powerpoint/2010/main" val="26257503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 calcmode="lin" valueType="num">
                                      <p:cBhvr additive="base">
                                        <p:cTn id="13" dur="500" fill="hold"/>
                                        <p:tgtEl>
                                          <p:spTgt spid="7"/>
                                        </p:tgtEl>
                                        <p:attrNameLst>
                                          <p:attrName>ppt_x</p:attrName>
                                        </p:attrNameLst>
                                      </p:cBhvr>
                                      <p:tavLst>
                                        <p:tav tm="0">
                                          <p:val>
                                            <p:strVal val="#ppt_x"/>
                                          </p:val>
                                        </p:tav>
                                        <p:tav tm="100000">
                                          <p:val>
                                            <p:strVal val="#ppt_x"/>
                                          </p:val>
                                        </p:tav>
                                      </p:tavLst>
                                    </p:anim>
                                    <p:anim calcmode="lin" valueType="num">
                                      <p:cBhvr additive="base">
                                        <p:cTn id="14" dur="500" fill="hold"/>
                                        <p:tgtEl>
                                          <p:spTgt spid="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7</a:t>
            </a:fld>
            <a:endParaRPr lang="en-GB"/>
          </a:p>
        </p:txBody>
      </p:sp>
      <p:pic>
        <p:nvPicPr>
          <p:cNvPr id="5" name="Picture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737" y="200981"/>
            <a:ext cx="3605646" cy="4942519"/>
          </a:xfrm>
          <a:prstGeom prst="rect">
            <a:avLst/>
          </a:prstGeom>
        </p:spPr>
      </p:pic>
      <p:sp>
        <p:nvSpPr>
          <p:cNvPr id="6" name="TextBox 5"/>
          <p:cNvSpPr txBox="1"/>
          <p:nvPr/>
        </p:nvSpPr>
        <p:spPr>
          <a:xfrm>
            <a:off x="3709585" y="0"/>
            <a:ext cx="5112326" cy="707886"/>
          </a:xfrm>
          <a:prstGeom prst="rect">
            <a:avLst/>
          </a:prstGeom>
          <a:noFill/>
        </p:spPr>
        <p:txBody>
          <a:bodyPr wrap="square" rtlCol="0">
            <a:spAutoFit/>
          </a:bodyPr>
          <a:lstStyle/>
          <a:p>
            <a:r>
              <a:rPr lang="en-US" sz="4000" b="1" dirty="0">
                <a:solidFill>
                  <a:srgbClr val="FF0000"/>
                </a:solidFill>
                <a:latin typeface="Times New Roman" panose="02020603050405020304" pitchFamily="18" charset="0"/>
                <a:cs typeface="Times New Roman" panose="02020603050405020304" pitchFamily="18" charset="0"/>
              </a:rPr>
              <a:t>II. </a:t>
            </a:r>
            <a:r>
              <a:rPr lang="en-US" sz="4000" b="1" dirty="0" err="1">
                <a:solidFill>
                  <a:srgbClr val="FF0000"/>
                </a:solidFill>
                <a:latin typeface="Times New Roman" panose="02020603050405020304" pitchFamily="18" charset="0"/>
                <a:cs typeface="Times New Roman" panose="02020603050405020304" pitchFamily="18" charset="0"/>
              </a:rPr>
              <a:t>Khám</a:t>
            </a:r>
            <a:r>
              <a:rPr lang="en-US" sz="4000" b="1" dirty="0">
                <a:solidFill>
                  <a:srgbClr val="FF0000"/>
                </a:solidFill>
                <a:latin typeface="Times New Roman" panose="02020603050405020304" pitchFamily="18" charset="0"/>
                <a:cs typeface="Times New Roman" panose="02020603050405020304" pitchFamily="18" charset="0"/>
              </a:rPr>
              <a:t> </a:t>
            </a:r>
            <a:r>
              <a:rPr lang="en-US" sz="4000" b="1" dirty="0" err="1">
                <a:solidFill>
                  <a:srgbClr val="FF0000"/>
                </a:solidFill>
                <a:latin typeface="Times New Roman" panose="02020603050405020304" pitchFamily="18" charset="0"/>
                <a:cs typeface="Times New Roman" panose="02020603050405020304" pitchFamily="18" charset="0"/>
              </a:rPr>
              <a:t>phá</a:t>
            </a:r>
            <a:r>
              <a:rPr lang="en-US" sz="4000" b="1" dirty="0">
                <a:solidFill>
                  <a:srgbClr val="FF0000"/>
                </a:solidFill>
                <a:latin typeface="Times New Roman" panose="02020603050405020304" pitchFamily="18" charset="0"/>
                <a:cs typeface="Times New Roman" panose="02020603050405020304" pitchFamily="18" charset="0"/>
              </a:rPr>
              <a:t> </a:t>
            </a:r>
            <a:r>
              <a:rPr lang="en-US" sz="4000" b="1" dirty="0" err="1">
                <a:solidFill>
                  <a:srgbClr val="FF0000"/>
                </a:solidFill>
                <a:latin typeface="Times New Roman" panose="02020603050405020304" pitchFamily="18" charset="0"/>
                <a:cs typeface="Times New Roman" panose="02020603050405020304" pitchFamily="18" charset="0"/>
              </a:rPr>
              <a:t>văn</a:t>
            </a:r>
            <a:r>
              <a:rPr lang="en-US" sz="4000" b="1" dirty="0">
                <a:solidFill>
                  <a:srgbClr val="FF0000"/>
                </a:solidFill>
                <a:latin typeface="Times New Roman" panose="02020603050405020304" pitchFamily="18" charset="0"/>
                <a:cs typeface="Times New Roman" panose="02020603050405020304" pitchFamily="18" charset="0"/>
              </a:rPr>
              <a:t> </a:t>
            </a:r>
            <a:r>
              <a:rPr lang="en-US" sz="4000" b="1" dirty="0" err="1">
                <a:solidFill>
                  <a:srgbClr val="FF0000"/>
                </a:solidFill>
                <a:latin typeface="Times New Roman" panose="02020603050405020304" pitchFamily="18" charset="0"/>
                <a:cs typeface="Times New Roman" panose="02020603050405020304" pitchFamily="18" charset="0"/>
              </a:rPr>
              <a:t>bản</a:t>
            </a:r>
            <a:endParaRPr lang="en-US" sz="4000" b="1" dirty="0">
              <a:solidFill>
                <a:srgbClr val="FF0000"/>
              </a:solidFill>
              <a:latin typeface="Times New Roman" panose="02020603050405020304" pitchFamily="18" charset="0"/>
              <a:cs typeface="Times New Roman" panose="02020603050405020304" pitchFamily="18" charset="0"/>
            </a:endParaRPr>
          </a:p>
        </p:txBody>
      </p:sp>
      <p:sp>
        <p:nvSpPr>
          <p:cNvPr id="7" name="Rectangle: Rounded Corners 4"/>
          <p:cNvSpPr/>
          <p:nvPr/>
        </p:nvSpPr>
        <p:spPr>
          <a:xfrm>
            <a:off x="3709585" y="1103353"/>
            <a:ext cx="1318847" cy="1941345"/>
          </a:xfrm>
          <a:prstGeom prst="roundRect">
            <a:avLst/>
          </a:prstGeom>
          <a:solidFill>
            <a:srgbClr val="ED7D31">
              <a:lumMod val="20000"/>
              <a:lumOff val="80000"/>
            </a:srgbClr>
          </a:solidFill>
          <a:ln w="12700" cap="flat" cmpd="sng" algn="ctr">
            <a:solidFill>
              <a:srgbClr val="5B9BD5">
                <a:shade val="50000"/>
              </a:srgbClr>
            </a:solidFill>
            <a:prstDash val="solid"/>
            <a:miter lim="800000"/>
          </a:ln>
          <a:effectLst/>
        </p:spPr>
        <p:txBody>
          <a:bodyPr rtlCol="0" anchor="ctr"/>
          <a:lstStyle/>
          <a:p>
            <a:pPr marL="0" marR="0" lvl="0" indent="0" algn="ctr" defTabSz="34290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srgbClr val="C00000"/>
                </a:solidFill>
                <a:effectLst/>
                <a:uLnTx/>
                <a:uFillTx/>
                <a:latin typeface="Times New Roman" panose="02020603050405020304" pitchFamily="18" charset="0"/>
                <a:ea typeface="+mn-ea"/>
                <a:cs typeface="Times New Roman" panose="02020603050405020304" pitchFamily="18" charset="0"/>
              </a:rPr>
              <a:t>Sự</a:t>
            </a:r>
            <a:r>
              <a:rPr kumimoji="0" lang="en-US" sz="2400" b="1"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C00000"/>
                </a:solidFill>
                <a:effectLst/>
                <a:uLnTx/>
                <a:uFillTx/>
                <a:latin typeface="Times New Roman" panose="02020603050405020304" pitchFamily="18" charset="0"/>
                <a:ea typeface="+mn-ea"/>
                <a:cs typeface="Times New Roman" panose="02020603050405020304" pitchFamily="18" charset="0"/>
              </a:rPr>
              <a:t>kiện</a:t>
            </a:r>
            <a:r>
              <a:rPr kumimoji="0" lang="en-US" sz="2400" b="1"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C00000"/>
                </a:solidFill>
                <a:effectLst/>
                <a:uLnTx/>
                <a:uFillTx/>
                <a:latin typeface="Times New Roman" panose="02020603050405020304" pitchFamily="18" charset="0"/>
                <a:ea typeface="+mn-ea"/>
                <a:cs typeface="Times New Roman" panose="02020603050405020304" pitchFamily="18" charset="0"/>
              </a:rPr>
              <a:t>chính</a:t>
            </a:r>
            <a:endParaRPr kumimoji="0" lang="en-US" sz="2400" b="1" i="0" u="none" strike="noStrike" kern="1200" cap="none" spc="0" normalizeH="0" baseline="0" noProof="0" dirty="0">
              <a:ln>
                <a:noFill/>
              </a:ln>
              <a:solidFill>
                <a:srgbClr val="C00000"/>
              </a:solidFill>
              <a:effectLst/>
              <a:uLnTx/>
              <a:uFillTx/>
              <a:latin typeface="Times New Roman" panose="02020603050405020304" pitchFamily="18" charset="0"/>
              <a:ea typeface="+mn-ea"/>
              <a:cs typeface="Times New Roman" panose="02020603050405020304" pitchFamily="18" charset="0"/>
            </a:endParaRPr>
          </a:p>
        </p:txBody>
      </p:sp>
      <p:sp>
        <p:nvSpPr>
          <p:cNvPr id="8" name="Rectangle: Rounded Corners 5"/>
          <p:cNvSpPr/>
          <p:nvPr/>
        </p:nvSpPr>
        <p:spPr>
          <a:xfrm>
            <a:off x="5527882" y="767750"/>
            <a:ext cx="1475732" cy="1941346"/>
          </a:xfrm>
          <a:prstGeom prst="roundRect">
            <a:avLst/>
          </a:prstGeom>
          <a:solidFill>
            <a:srgbClr val="5B9BD5">
              <a:lumMod val="20000"/>
              <a:lumOff val="80000"/>
            </a:srgbClr>
          </a:solidFill>
          <a:ln w="12700" cap="flat" cmpd="sng" algn="ctr">
            <a:solidFill>
              <a:srgbClr val="5B9BD5">
                <a:shade val="50000"/>
              </a:srgbClr>
            </a:solidFill>
            <a:prstDash val="solid"/>
            <a:miter lim="800000"/>
          </a:ln>
          <a:effectLst/>
        </p:spPr>
        <p:txBody>
          <a:bodyPr rtlCol="0" anchor="ctr"/>
          <a:lstStyle/>
          <a:p>
            <a:pPr marL="0" marR="0" lvl="0" indent="0" algn="ctr" defTabSz="34290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Ngôi</a:t>
            </a:r>
            <a:r>
              <a:rPr kumimoji="0" lang="en-US" sz="2400" b="1" i="0" u="none" strike="noStrike" kern="1200" cap="none" spc="0" normalizeH="0" baseline="0" noProof="0" dirty="0">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kể</a:t>
            </a:r>
            <a:r>
              <a:rPr kumimoji="0" lang="en-US" sz="2400" b="1" i="0" u="none" strike="noStrike" kern="1200" cap="none" spc="0" normalizeH="0" baseline="0" noProof="0" dirty="0">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điểm</a:t>
            </a:r>
            <a:r>
              <a:rPr kumimoji="0" lang="en-US" sz="2400" b="1" i="0" u="none" strike="noStrike" kern="1200" cap="none" spc="0" normalizeH="0" baseline="0" noProof="0" dirty="0">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rPr>
              <a:t>nhìn</a:t>
            </a:r>
            <a:endParaRPr kumimoji="0" lang="en-US" sz="2400" b="1" i="0" u="none" strike="noStrike" kern="1200" cap="none" spc="0" normalizeH="0" baseline="0" noProof="0" dirty="0">
              <a:ln>
                <a:noFill/>
              </a:ln>
              <a:solidFill>
                <a:prstClr val="black">
                  <a:lumMod val="95000"/>
                  <a:lumOff val="5000"/>
                </a:prstClr>
              </a:solidFill>
              <a:effectLst/>
              <a:uLnTx/>
              <a:uFillTx/>
              <a:latin typeface="Times New Roman" panose="02020603050405020304" pitchFamily="18" charset="0"/>
              <a:ea typeface="+mn-ea"/>
              <a:cs typeface="Times New Roman" panose="02020603050405020304" pitchFamily="18" charset="0"/>
            </a:endParaRPr>
          </a:p>
        </p:txBody>
      </p:sp>
      <p:sp>
        <p:nvSpPr>
          <p:cNvPr id="9" name="Rectangle: Rounded Corners 6"/>
          <p:cNvSpPr/>
          <p:nvPr/>
        </p:nvSpPr>
        <p:spPr>
          <a:xfrm>
            <a:off x="7463888" y="634160"/>
            <a:ext cx="1241498" cy="1941344"/>
          </a:xfrm>
          <a:prstGeom prst="roundRect">
            <a:avLst/>
          </a:prstGeom>
          <a:solidFill>
            <a:srgbClr val="A5A5A5">
              <a:lumMod val="20000"/>
              <a:lumOff val="80000"/>
            </a:srgbClr>
          </a:solidFill>
          <a:ln w="12700" cap="flat" cmpd="sng" algn="ctr">
            <a:solidFill>
              <a:srgbClr val="5B9BD5">
                <a:shade val="50000"/>
              </a:srgbClr>
            </a:solidFill>
            <a:prstDash val="solid"/>
            <a:miter lim="800000"/>
          </a:ln>
          <a:effectLst/>
        </p:spPr>
        <p:txBody>
          <a:bodyPr rtlCol="0" anchor="ctr"/>
          <a:lstStyle/>
          <a:p>
            <a:pPr marL="0" marR="0" lvl="0" indent="0" algn="ctr" defTabSz="34290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408890"/>
                </a:solidFill>
                <a:effectLst/>
                <a:uLnTx/>
                <a:uFillTx/>
                <a:latin typeface="Times New Roman" panose="02020603050405020304" pitchFamily="18" charset="0"/>
                <a:ea typeface="+mn-ea"/>
                <a:cs typeface="Times New Roman" panose="02020603050405020304" pitchFamily="18" charset="0"/>
              </a:rPr>
              <a:t>Nhan đề</a:t>
            </a:r>
            <a:endParaRPr kumimoji="0" lang="en-US" sz="2400" b="1" i="0" u="none" strike="noStrike" kern="1200" cap="none" spc="0" normalizeH="0" baseline="0" noProof="0" dirty="0">
              <a:ln>
                <a:noFill/>
              </a:ln>
              <a:solidFill>
                <a:srgbClr val="408890"/>
              </a:solidFill>
              <a:effectLst/>
              <a:uLnTx/>
              <a:uFillTx/>
              <a:latin typeface="Times New Roman" panose="02020603050405020304" pitchFamily="18" charset="0"/>
              <a:ea typeface="+mn-ea"/>
              <a:cs typeface="Times New Roman" panose="02020603050405020304" pitchFamily="18" charset="0"/>
            </a:endParaRPr>
          </a:p>
        </p:txBody>
      </p:sp>
      <p:sp>
        <p:nvSpPr>
          <p:cNvPr id="10" name="Rectangle: Rounded Corners 7"/>
          <p:cNvSpPr/>
          <p:nvPr/>
        </p:nvSpPr>
        <p:spPr>
          <a:xfrm>
            <a:off x="5717838" y="2920268"/>
            <a:ext cx="1475732" cy="1941346"/>
          </a:xfrm>
          <a:prstGeom prst="roundRect">
            <a:avLst/>
          </a:prstGeom>
          <a:solidFill>
            <a:srgbClr val="70AD47">
              <a:lumMod val="20000"/>
              <a:lumOff val="80000"/>
            </a:srgbClr>
          </a:solidFill>
          <a:ln w="12700" cap="flat" cmpd="sng" algn="ctr">
            <a:solidFill>
              <a:srgbClr val="5B9BD5">
                <a:shade val="50000"/>
              </a:srgbClr>
            </a:solidFill>
            <a:prstDash val="solid"/>
            <a:miter lim="800000"/>
          </a:ln>
          <a:effectLst/>
        </p:spPr>
        <p:txBody>
          <a:bodyPr rtlCol="0" anchor="ctr"/>
          <a:lstStyle/>
          <a:p>
            <a:pPr marL="0" marR="0" lvl="0" indent="0" algn="ctr" defTabSz="34290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srgbClr val="7030A0"/>
                </a:solidFill>
                <a:effectLst/>
                <a:uLnTx/>
                <a:uFillTx/>
                <a:latin typeface="Times New Roman" panose="02020603050405020304" pitchFamily="18" charset="0"/>
                <a:ea typeface="+mn-ea"/>
                <a:cs typeface="Times New Roman" panose="02020603050405020304" pitchFamily="18" charset="0"/>
              </a:rPr>
              <a:t>Thông</a:t>
            </a:r>
            <a:r>
              <a:rPr kumimoji="0" lang="en-US" sz="24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7030A0"/>
                </a:solidFill>
                <a:effectLst/>
                <a:uLnTx/>
                <a:uFillTx/>
                <a:latin typeface="Times New Roman" panose="02020603050405020304" pitchFamily="18" charset="0"/>
                <a:ea typeface="+mn-ea"/>
                <a:cs typeface="Times New Roman" panose="02020603050405020304" pitchFamily="18" charset="0"/>
              </a:rPr>
              <a:t>điệp</a:t>
            </a:r>
            <a:r>
              <a:rPr kumimoji="0" lang="en-US" sz="24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7030A0"/>
                </a:solidFill>
                <a:effectLst/>
                <a:uLnTx/>
                <a:uFillTx/>
                <a:latin typeface="Times New Roman" panose="02020603050405020304" pitchFamily="18" charset="0"/>
                <a:ea typeface="+mn-ea"/>
                <a:cs typeface="Times New Roman" panose="02020603050405020304" pitchFamily="18" charset="0"/>
              </a:rPr>
              <a:t>của</a:t>
            </a:r>
            <a:r>
              <a:rPr kumimoji="0" lang="en-US" sz="24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7030A0"/>
                </a:solidFill>
                <a:effectLst/>
                <a:uLnTx/>
                <a:uFillTx/>
                <a:latin typeface="Times New Roman" panose="02020603050405020304" pitchFamily="18" charset="0"/>
                <a:ea typeface="+mn-ea"/>
                <a:cs typeface="Times New Roman" panose="02020603050405020304" pitchFamily="18" charset="0"/>
              </a:rPr>
              <a:t>văn</a:t>
            </a:r>
            <a:r>
              <a:rPr kumimoji="0" lang="en-US" sz="24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7030A0"/>
                </a:solidFill>
                <a:effectLst/>
                <a:uLnTx/>
                <a:uFillTx/>
                <a:latin typeface="Times New Roman" panose="02020603050405020304" pitchFamily="18" charset="0"/>
                <a:ea typeface="+mn-ea"/>
                <a:cs typeface="Times New Roman" panose="02020603050405020304" pitchFamily="18" charset="0"/>
              </a:rPr>
              <a:t>bản</a:t>
            </a:r>
            <a:endParaRPr kumimoji="0" lang="en-US" sz="2400" b="1" i="0" u="none" strike="noStrike" kern="1200" cap="none" spc="0" normalizeH="0" baseline="0" noProof="0" dirty="0">
              <a:ln>
                <a:noFill/>
              </a:ln>
              <a:solidFill>
                <a:srgbClr val="7030A0"/>
              </a:solidFill>
              <a:effectLst/>
              <a:uLnTx/>
              <a:uFillTx/>
              <a:latin typeface="Times New Roman" panose="02020603050405020304" pitchFamily="18" charset="0"/>
              <a:ea typeface="+mn-ea"/>
              <a:cs typeface="Times New Roman" panose="02020603050405020304" pitchFamily="18" charset="0"/>
            </a:endParaRPr>
          </a:p>
        </p:txBody>
      </p:sp>
      <p:sp>
        <p:nvSpPr>
          <p:cNvPr id="11" name="Rectangle: Rounded Corners 7"/>
          <p:cNvSpPr/>
          <p:nvPr/>
        </p:nvSpPr>
        <p:spPr>
          <a:xfrm>
            <a:off x="7463888" y="2741905"/>
            <a:ext cx="1475732" cy="1941346"/>
          </a:xfrm>
          <a:prstGeom prst="roundRect">
            <a:avLst/>
          </a:prstGeom>
          <a:solidFill>
            <a:srgbClr val="70AD47">
              <a:lumMod val="20000"/>
              <a:lumOff val="80000"/>
            </a:srgbClr>
          </a:solidFill>
          <a:ln w="12700" cap="flat" cmpd="sng" algn="ctr">
            <a:solidFill>
              <a:srgbClr val="5B9BD5">
                <a:shade val="50000"/>
              </a:srgbClr>
            </a:solidFill>
            <a:prstDash val="solid"/>
            <a:miter lim="800000"/>
          </a:ln>
          <a:effectLst/>
        </p:spPr>
        <p:txBody>
          <a:bodyPr rtlCol="0" anchor="ctr"/>
          <a:lstStyle/>
          <a:p>
            <a:pPr marL="0" marR="0" lvl="0" indent="0" algn="ctr" defTabSz="34290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Các</a:t>
            </a:r>
            <a:r>
              <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yếu</a:t>
            </a:r>
            <a:r>
              <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tố</a:t>
            </a:r>
            <a:r>
              <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hư</a:t>
            </a:r>
            <a:r>
              <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cấu</a:t>
            </a:r>
            <a:r>
              <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tưởng</a:t>
            </a:r>
            <a:r>
              <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 </a:t>
            </a:r>
            <a:r>
              <a:rPr kumimoji="0" lang="en-US" sz="2400" b="1" i="0" u="none" strike="noStrike" kern="1200" cap="none" spc="0" normalizeH="0" baseline="0" noProof="0" dirty="0" err="1">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rPr>
              <a:t>tượng</a:t>
            </a:r>
            <a:endParaRPr kumimoji="0" lang="en-US" sz="2400" b="1" i="0" u="none" strike="noStrike" kern="1200" cap="none" spc="0" normalizeH="0" baseline="0" noProof="0" dirty="0">
              <a:ln>
                <a:noFill/>
              </a:ln>
              <a:solidFill>
                <a:srgbClr val="ED7D31">
                  <a:lumMod val="50000"/>
                </a:srgbClr>
              </a:solidFill>
              <a:effectLst/>
              <a:uLnTx/>
              <a:uFillTx/>
              <a:latin typeface="Times New Roman" panose="02020603050405020304" pitchFamily="18" charset="0"/>
              <a:ea typeface="+mn-ea"/>
              <a:cs typeface="Times New Roman" panose="02020603050405020304" pitchFamily="18" charset="0"/>
            </a:endParaRPr>
          </a:p>
        </p:txBody>
      </p:sp>
      <p:sp>
        <p:nvSpPr>
          <p:cNvPr id="2" name="Rectangle: Rounded Corners 6">
            <a:extLst>
              <a:ext uri="{FF2B5EF4-FFF2-40B4-BE49-F238E27FC236}">
                <a16:creationId xmlns:a16="http://schemas.microsoft.com/office/drawing/2014/main" id="{A245715E-F08A-1C0A-DD23-DC03889495F7}"/>
              </a:ext>
            </a:extLst>
          </p:cNvPr>
          <p:cNvSpPr/>
          <p:nvPr/>
        </p:nvSpPr>
        <p:spPr>
          <a:xfrm>
            <a:off x="3809968" y="3202156"/>
            <a:ext cx="1557271" cy="1941344"/>
          </a:xfrm>
          <a:prstGeom prst="roundRect">
            <a:avLst/>
          </a:prstGeom>
          <a:solidFill>
            <a:srgbClr val="A5A5A5">
              <a:lumMod val="20000"/>
              <a:lumOff val="80000"/>
            </a:srgbClr>
          </a:solidFill>
          <a:ln w="12700" cap="flat" cmpd="sng" algn="ctr">
            <a:solidFill>
              <a:srgbClr val="5B9BD5">
                <a:shade val="50000"/>
              </a:srgbClr>
            </a:solidFill>
            <a:prstDash val="solid"/>
            <a:miter lim="800000"/>
          </a:ln>
          <a:effectLst/>
        </p:spPr>
        <p:txBody>
          <a:bodyPr rtlCol="0" anchor="ctr"/>
          <a:lstStyle/>
          <a:p>
            <a:pPr marL="0" marR="0" lvl="0" indent="0" algn="ctr" defTabSz="342900" eaLnBrk="1" fontAlgn="auto" latinLnBrk="0" hangingPunct="1">
              <a:lnSpc>
                <a:spcPct val="100000"/>
              </a:lnSpc>
              <a:spcBef>
                <a:spcPts val="0"/>
              </a:spcBef>
              <a:spcAft>
                <a:spcPts val="0"/>
              </a:spcAft>
              <a:buClrTx/>
              <a:buSzTx/>
              <a:buFontTx/>
              <a:buNone/>
              <a:tabLst/>
              <a:defRPr/>
            </a:pPr>
            <a:r>
              <a:rPr kumimoji="0" lang="en-US" sz="2400" b="1" i="0" u="none" strike="noStrike" kern="1200" cap="none" spc="0" normalizeH="0" baseline="0" noProof="0">
                <a:ln>
                  <a:noFill/>
                </a:ln>
                <a:solidFill>
                  <a:srgbClr val="408890"/>
                </a:solidFill>
                <a:effectLst/>
                <a:uLnTx/>
                <a:uFillTx/>
                <a:latin typeface="Times New Roman" panose="02020603050405020304" pitchFamily="18" charset="0"/>
                <a:ea typeface="+mn-ea"/>
                <a:cs typeface="Times New Roman" panose="02020603050405020304" pitchFamily="18" charset="0"/>
              </a:rPr>
              <a:t>Nhân</a:t>
            </a:r>
            <a:r>
              <a:rPr kumimoji="0" lang="en-US" sz="2400" b="1" i="0" u="none" strike="noStrike" kern="1200" cap="none" spc="0" normalizeH="0" noProof="0">
                <a:ln>
                  <a:noFill/>
                </a:ln>
                <a:solidFill>
                  <a:srgbClr val="408890"/>
                </a:solidFill>
                <a:effectLst/>
                <a:uLnTx/>
                <a:uFillTx/>
                <a:latin typeface="Times New Roman" panose="02020603050405020304" pitchFamily="18" charset="0"/>
                <a:ea typeface="+mn-ea"/>
                <a:cs typeface="Times New Roman" panose="02020603050405020304" pitchFamily="18" charset="0"/>
              </a:rPr>
              <a:t> vật</a:t>
            </a:r>
            <a:endParaRPr kumimoji="0" lang="en-US" sz="2400" b="1" i="0" u="none" strike="noStrike" kern="1200" cap="none" spc="0" normalizeH="0" baseline="0" noProof="0" dirty="0">
              <a:ln>
                <a:noFill/>
              </a:ln>
              <a:solidFill>
                <a:srgbClr val="408890"/>
              </a:solidFill>
              <a:effectLst/>
              <a:uLnTx/>
              <a:uFillTx/>
              <a:latin typeface="Times New Roman" panose="02020603050405020304" pitchFamily="18" charset="0"/>
              <a:ea typeface="+mn-ea"/>
              <a:cs typeface="Times New Roman" panose="02020603050405020304" pitchFamily="18" charset="0"/>
            </a:endParaRPr>
          </a:p>
        </p:txBody>
      </p:sp>
    </p:spTree>
    <p:extLst>
      <p:ext uri="{BB962C8B-B14F-4D97-AF65-F5344CB8AC3E}">
        <p14:creationId xmlns:p14="http://schemas.microsoft.com/office/powerpoint/2010/main" val="51758179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42"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1000"/>
                                        <p:tgtEl>
                                          <p:spTgt spid="7"/>
                                        </p:tgtEl>
                                      </p:cBhvr>
                                    </p:animEffect>
                                    <p:anim calcmode="lin" valueType="num">
                                      <p:cBhvr>
                                        <p:cTn id="14" dur="1000" fill="hold"/>
                                        <p:tgtEl>
                                          <p:spTgt spid="7"/>
                                        </p:tgtEl>
                                        <p:attrNameLst>
                                          <p:attrName>ppt_x</p:attrName>
                                        </p:attrNameLst>
                                      </p:cBhvr>
                                      <p:tavLst>
                                        <p:tav tm="0">
                                          <p:val>
                                            <p:strVal val="#ppt_x"/>
                                          </p:val>
                                        </p:tav>
                                        <p:tav tm="100000">
                                          <p:val>
                                            <p:strVal val="#ppt_x"/>
                                          </p:val>
                                        </p:tav>
                                      </p:tavLst>
                                    </p:anim>
                                    <p:anim calcmode="lin" valueType="num">
                                      <p:cBhvr>
                                        <p:cTn id="15"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6" fill="hold">
                      <p:stCondLst>
                        <p:cond delay="indefinite"/>
                      </p:stCondLst>
                      <p:childTnLst>
                        <p:par>
                          <p:cTn id="17" fill="hold">
                            <p:stCondLst>
                              <p:cond delay="0"/>
                            </p:stCondLst>
                            <p:childTnLst>
                              <p:par>
                                <p:cTn id="18" presetID="42" presetClass="entr" presetSubtype="0" fill="hold" grpId="0" nodeType="click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42" presetClass="entr" presetSubtype="0" fill="hold" grpId="0" nodeType="clickEffect">
                                  <p:stCondLst>
                                    <p:cond delay="0"/>
                                  </p:stCondLst>
                                  <p:childTnLst>
                                    <p:set>
                                      <p:cBhvr>
                                        <p:cTn id="26" dur="1" fill="hold">
                                          <p:stCondLst>
                                            <p:cond delay="0"/>
                                          </p:stCondLst>
                                        </p:cTn>
                                        <p:tgtEl>
                                          <p:spTgt spid="9"/>
                                        </p:tgtEl>
                                        <p:attrNameLst>
                                          <p:attrName>style.visibility</p:attrName>
                                        </p:attrNameLst>
                                      </p:cBhvr>
                                      <p:to>
                                        <p:strVal val="visible"/>
                                      </p:to>
                                    </p:set>
                                    <p:animEffect transition="in" filter="fade">
                                      <p:cBhvr>
                                        <p:cTn id="27" dur="1000"/>
                                        <p:tgtEl>
                                          <p:spTgt spid="9"/>
                                        </p:tgtEl>
                                      </p:cBhvr>
                                    </p:animEffect>
                                    <p:anim calcmode="lin" valueType="num">
                                      <p:cBhvr>
                                        <p:cTn id="28" dur="1000" fill="hold"/>
                                        <p:tgtEl>
                                          <p:spTgt spid="9"/>
                                        </p:tgtEl>
                                        <p:attrNameLst>
                                          <p:attrName>ppt_x</p:attrName>
                                        </p:attrNameLst>
                                      </p:cBhvr>
                                      <p:tavLst>
                                        <p:tav tm="0">
                                          <p:val>
                                            <p:strVal val="#ppt_x"/>
                                          </p:val>
                                        </p:tav>
                                        <p:tav tm="100000">
                                          <p:val>
                                            <p:strVal val="#ppt_x"/>
                                          </p:val>
                                        </p:tav>
                                      </p:tavLst>
                                    </p:anim>
                                    <p:anim calcmode="lin" valueType="num">
                                      <p:cBhvr>
                                        <p:cTn id="29" dur="1000" fill="hold"/>
                                        <p:tgtEl>
                                          <p:spTgt spid="9"/>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grpId="0" nodeType="clickEffect">
                                  <p:stCondLst>
                                    <p:cond delay="0"/>
                                  </p:stCondLst>
                                  <p:childTnLst>
                                    <p:set>
                                      <p:cBhvr>
                                        <p:cTn id="33" dur="1" fill="hold">
                                          <p:stCondLst>
                                            <p:cond delay="0"/>
                                          </p:stCondLst>
                                        </p:cTn>
                                        <p:tgtEl>
                                          <p:spTgt spid="2"/>
                                        </p:tgtEl>
                                        <p:attrNameLst>
                                          <p:attrName>style.visibility</p:attrName>
                                        </p:attrNameLst>
                                      </p:cBhvr>
                                      <p:to>
                                        <p:strVal val="visible"/>
                                      </p:to>
                                    </p:set>
                                    <p:animEffect transition="in" filter="fade">
                                      <p:cBhvr>
                                        <p:cTn id="34" dur="1000"/>
                                        <p:tgtEl>
                                          <p:spTgt spid="2"/>
                                        </p:tgtEl>
                                      </p:cBhvr>
                                    </p:animEffect>
                                    <p:anim calcmode="lin" valueType="num">
                                      <p:cBhvr>
                                        <p:cTn id="35" dur="1000" fill="hold"/>
                                        <p:tgtEl>
                                          <p:spTgt spid="2"/>
                                        </p:tgtEl>
                                        <p:attrNameLst>
                                          <p:attrName>ppt_x</p:attrName>
                                        </p:attrNameLst>
                                      </p:cBhvr>
                                      <p:tavLst>
                                        <p:tav tm="0">
                                          <p:val>
                                            <p:strVal val="#ppt_x"/>
                                          </p:val>
                                        </p:tav>
                                        <p:tav tm="100000">
                                          <p:val>
                                            <p:strVal val="#ppt_x"/>
                                          </p:val>
                                        </p:tav>
                                      </p:tavLst>
                                    </p:anim>
                                    <p:anim calcmode="lin" valueType="num">
                                      <p:cBhvr>
                                        <p:cTn id="36"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42" presetClass="entr" presetSubtype="0" fill="hold" grpId="0" nodeType="click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fade">
                                      <p:cBhvr>
                                        <p:cTn id="41" dur="1000"/>
                                        <p:tgtEl>
                                          <p:spTgt spid="10"/>
                                        </p:tgtEl>
                                      </p:cBhvr>
                                    </p:animEffect>
                                    <p:anim calcmode="lin" valueType="num">
                                      <p:cBhvr>
                                        <p:cTn id="42" dur="1000" fill="hold"/>
                                        <p:tgtEl>
                                          <p:spTgt spid="10"/>
                                        </p:tgtEl>
                                        <p:attrNameLst>
                                          <p:attrName>ppt_x</p:attrName>
                                        </p:attrNameLst>
                                      </p:cBhvr>
                                      <p:tavLst>
                                        <p:tav tm="0">
                                          <p:val>
                                            <p:strVal val="#ppt_x"/>
                                          </p:val>
                                        </p:tav>
                                        <p:tav tm="100000">
                                          <p:val>
                                            <p:strVal val="#ppt_x"/>
                                          </p:val>
                                        </p:tav>
                                      </p:tavLst>
                                    </p:anim>
                                    <p:anim calcmode="lin" valueType="num">
                                      <p:cBhvr>
                                        <p:cTn id="4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1"/>
                                        </p:tgtEl>
                                        <p:attrNameLst>
                                          <p:attrName>style.visibility</p:attrName>
                                        </p:attrNameLst>
                                      </p:cBhvr>
                                      <p:to>
                                        <p:strVal val="visible"/>
                                      </p:to>
                                    </p:set>
                                    <p:animEffect transition="in" filter="fade">
                                      <p:cBhvr>
                                        <p:cTn id="48" dur="1000"/>
                                        <p:tgtEl>
                                          <p:spTgt spid="11"/>
                                        </p:tgtEl>
                                      </p:cBhvr>
                                    </p:animEffect>
                                    <p:anim calcmode="lin" valueType="num">
                                      <p:cBhvr>
                                        <p:cTn id="49" dur="1000" fill="hold"/>
                                        <p:tgtEl>
                                          <p:spTgt spid="11"/>
                                        </p:tgtEl>
                                        <p:attrNameLst>
                                          <p:attrName>ppt_x</p:attrName>
                                        </p:attrNameLst>
                                      </p:cBhvr>
                                      <p:tavLst>
                                        <p:tav tm="0">
                                          <p:val>
                                            <p:strVal val="#ppt_x"/>
                                          </p:val>
                                        </p:tav>
                                        <p:tav tm="100000">
                                          <p:val>
                                            <p:strVal val="#ppt_x"/>
                                          </p:val>
                                        </p:tav>
                                      </p:tavLst>
                                    </p:anim>
                                    <p:anim calcmode="lin" valueType="num">
                                      <p:cBhvr>
                                        <p:cTn id="50"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animBg="1"/>
      <p:bldP spid="8" grpId="0" animBg="1"/>
      <p:bldP spid="9" grpId="0" animBg="1"/>
      <p:bldP spid="10" grpId="0" animBg="1"/>
      <p:bldP spid="11" grpId="0" animBg="1"/>
      <p:bldP spid="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GB" smtClean="0"/>
              <a:t>8</a:t>
            </a:fld>
            <a:endParaRPr lang="en-GB"/>
          </a:p>
        </p:txBody>
      </p:sp>
      <p:sp>
        <p:nvSpPr>
          <p:cNvPr id="6" name="Rectangle 5"/>
          <p:cNvSpPr/>
          <p:nvPr/>
        </p:nvSpPr>
        <p:spPr>
          <a:xfrm>
            <a:off x="889182" y="1803366"/>
            <a:ext cx="7365635" cy="1536767"/>
          </a:xfrm>
          <a:prstGeom prst="rect">
            <a:avLst/>
          </a:prstGeom>
        </p:spPr>
        <p:txBody>
          <a:bodyPr wrap="square">
            <a:spAutoFit/>
          </a:bodyPr>
          <a:lstStyle/>
          <a:p>
            <a:pPr algn="just">
              <a:lnSpc>
                <a:spcPct val="115000"/>
              </a:lnSpc>
              <a:spcAft>
                <a:spcPts val="800"/>
              </a:spcAft>
              <a:tabLst>
                <a:tab pos="90170" algn="l"/>
                <a:tab pos="180340" algn="l"/>
              </a:tabLst>
            </a:pPr>
            <a:r>
              <a:rPr lang="en-US" sz="2800" dirty="0" err="1">
                <a:latin typeface="+mn-lt"/>
                <a:ea typeface="Calibri" panose="020F0502020204030204" pitchFamily="34" charset="0"/>
                <a:cs typeface="Times New Roman" panose="02020603050405020304" pitchFamily="18" charset="0"/>
              </a:rPr>
              <a:t>Liệt</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kê</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các</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sự</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kiện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chính</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trong</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văn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bản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và</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nêu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dấu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hiệu</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để</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nhận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biết</a:t>
            </a:r>
            <a:r>
              <a:rPr lang="en-US" sz="2800" dirty="0">
                <a:latin typeface="+mn-lt"/>
                <a:ea typeface="Calibri" panose="020F0502020204030204" pitchFamily="34" charset="0"/>
                <a:cs typeface="Times New Roman" panose="02020603050405020304" pitchFamily="18" charset="0"/>
              </a:rPr>
              <a:t> </a:t>
            </a:r>
            <a:r>
              <a:rPr lang="en-US" sz="2800" i="1" dirty="0" err="1">
                <a:latin typeface="+mn-lt"/>
                <a:ea typeface="Calibri" panose="020F0502020204030204" pitchFamily="34" charset="0"/>
                <a:cs typeface="Times New Roman" panose="02020603050405020304" pitchFamily="18" charset="0"/>
              </a:rPr>
              <a:t>Kiến</a:t>
            </a:r>
            <a:r>
              <a:rPr lang="en-US" sz="2800" i="1" dirty="0">
                <a:latin typeface="+mn-lt"/>
                <a:ea typeface="Calibri" panose="020F0502020204030204" pitchFamily="34" charset="0"/>
                <a:cs typeface="Times New Roman" panose="02020603050405020304" pitchFamily="18" charset="0"/>
              </a:rPr>
              <a:t> </a:t>
            </a:r>
            <a:r>
              <a:rPr lang="en-US" sz="2800" i="1" dirty="0" err="1">
                <a:latin typeface="+mn-lt"/>
                <a:ea typeface="Calibri" panose="020F0502020204030204" pitchFamily="34" charset="0"/>
                <a:cs typeface="Times New Roman" panose="02020603050405020304" pitchFamily="18" charset="0"/>
              </a:rPr>
              <a:t>và</a:t>
            </a:r>
            <a:r>
              <a:rPr lang="en-US" sz="2800" i="1" dirty="0">
                <a:latin typeface="+mn-lt"/>
                <a:ea typeface="Calibri" panose="020F0502020204030204" pitchFamily="34" charset="0"/>
                <a:cs typeface="Times New Roman" panose="02020603050405020304" pitchFamily="18" charset="0"/>
              </a:rPr>
              <a:t> </a:t>
            </a:r>
            <a:r>
              <a:rPr lang="en-US" sz="2800" i="1" dirty="0" err="1">
                <a:latin typeface="+mn-lt"/>
                <a:ea typeface="Calibri" panose="020F0502020204030204" pitchFamily="34" charset="0"/>
                <a:cs typeface="Times New Roman" panose="02020603050405020304" pitchFamily="18" charset="0"/>
              </a:rPr>
              <a:t>người</a:t>
            </a:r>
            <a:r>
              <a:rPr lang="en-US" sz="2800" i="1"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là</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một</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truyện</a:t>
            </a:r>
            <a:r>
              <a:rPr lang="en-US" sz="2800" dirty="0">
                <a:latin typeface="+mn-lt"/>
                <a:ea typeface="Calibri" panose="020F0502020204030204" pitchFamily="34" charset="0"/>
                <a:cs typeface="Times New Roman" panose="02020603050405020304" pitchFamily="18" charset="0"/>
              </a:rPr>
              <a:t> </a:t>
            </a:r>
            <a:r>
              <a:rPr lang="en-US" sz="2800" dirty="0" err="1">
                <a:latin typeface="+mn-lt"/>
                <a:ea typeface="Calibri" panose="020F0502020204030204" pitchFamily="34" charset="0"/>
                <a:cs typeface="Times New Roman" panose="02020603050405020304" pitchFamily="18" charset="0"/>
              </a:rPr>
              <a:t>ngắn</a:t>
            </a:r>
            <a:r>
              <a:rPr lang="en-US" sz="2800" dirty="0">
                <a:latin typeface="+mn-lt"/>
                <a:ea typeface="Calibri" panose="020F0502020204030204" pitchFamily="34" charset="0"/>
                <a:cs typeface="Times New Roman" panose="02020603050405020304" pitchFamily="18" charset="0"/>
              </a:rPr>
              <a:t> ?</a:t>
            </a:r>
            <a:endParaRPr lang="en-US" sz="2800" dirty="0">
              <a:effectLst/>
              <a:latin typeface="+mn-lt"/>
              <a:ea typeface="Calibri" panose="020F0502020204030204" pitchFamily="34" charset="0"/>
              <a:cs typeface="Times New Roman" panose="02020603050405020304" pitchFamily="18" charset="0"/>
            </a:endParaRPr>
          </a:p>
        </p:txBody>
      </p:sp>
      <p:sp>
        <p:nvSpPr>
          <p:cNvPr id="2" name="Oval 1">
            <a:extLst>
              <a:ext uri="{FF2B5EF4-FFF2-40B4-BE49-F238E27FC236}">
                <a16:creationId xmlns:a16="http://schemas.microsoft.com/office/drawing/2014/main" id="{6B2A55BD-2E54-AFC2-1758-5BDA5142E7C1}"/>
              </a:ext>
            </a:extLst>
          </p:cNvPr>
          <p:cNvSpPr/>
          <p:nvPr/>
        </p:nvSpPr>
        <p:spPr>
          <a:xfrm>
            <a:off x="3031183" y="856761"/>
            <a:ext cx="3081632" cy="689158"/>
          </a:xfrm>
          <a:prstGeom prst="ellipse">
            <a:avLst/>
          </a:prstGeom>
          <a:solidFill>
            <a:srgbClr val="FFFF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1219170" eaLnBrk="0" fontAlgn="base" hangingPunct="0">
              <a:spcBef>
                <a:spcPct val="0"/>
              </a:spcBef>
              <a:spcAft>
                <a:spcPct val="0"/>
              </a:spcAft>
            </a:pPr>
            <a:r>
              <a:rPr lang="en-US" sz="2400" b="1">
                <a:solidFill>
                  <a:srgbClr val="000099">
                    <a:lumMod val="50000"/>
                  </a:srgbClr>
                </a:solidFill>
                <a:latin typeface="Arial"/>
              </a:rPr>
              <a:t>Nhiệm vụ </a:t>
            </a:r>
            <a:endParaRPr lang="en-US" sz="2400" b="1" dirty="0">
              <a:solidFill>
                <a:srgbClr val="000099">
                  <a:lumMod val="50000"/>
                </a:srgbClr>
              </a:solidFill>
              <a:latin typeface="Arial"/>
            </a:endParaRPr>
          </a:p>
        </p:txBody>
      </p:sp>
    </p:spTree>
    <p:extLst>
      <p:ext uri="{BB962C8B-B14F-4D97-AF65-F5344CB8AC3E}">
        <p14:creationId xmlns:p14="http://schemas.microsoft.com/office/powerpoint/2010/main" val="29291711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2"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Rounded Corners 5"/>
          <p:cNvSpPr/>
          <p:nvPr/>
        </p:nvSpPr>
        <p:spPr>
          <a:xfrm>
            <a:off x="0" y="1153682"/>
            <a:ext cx="1353113" cy="3051110"/>
          </a:xfrm>
          <a:prstGeom prst="roundRec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buClrTx/>
            </a:pPr>
            <a:r>
              <a:rPr lang="en-US" sz="3000" b="1" kern="1200">
                <a:solidFill>
                  <a:prstClr val="white"/>
                </a:solidFill>
                <a:latin typeface="Arial" panose="020B0604020202020204" pitchFamily="34" charset="0"/>
                <a:cs typeface="Arial" panose="020B0604020202020204" pitchFamily="34" charset="0"/>
              </a:rPr>
              <a:t>1.Các </a:t>
            </a:r>
            <a:r>
              <a:rPr lang="en-US" sz="3000" b="1" kern="1200" dirty="0" err="1">
                <a:solidFill>
                  <a:prstClr val="white"/>
                </a:solidFill>
                <a:latin typeface="Arial" panose="020B0604020202020204" pitchFamily="34" charset="0"/>
                <a:cs typeface="Arial" panose="020B0604020202020204" pitchFamily="34" charset="0"/>
              </a:rPr>
              <a:t>sự</a:t>
            </a:r>
            <a:r>
              <a:rPr lang="en-US" sz="3000" b="1" kern="1200" dirty="0">
                <a:solidFill>
                  <a:prstClr val="white"/>
                </a:solidFill>
                <a:latin typeface="Arial" panose="020B0604020202020204" pitchFamily="34" charset="0"/>
                <a:cs typeface="Arial" panose="020B0604020202020204" pitchFamily="34" charset="0"/>
              </a:rPr>
              <a:t> </a:t>
            </a:r>
            <a:r>
              <a:rPr lang="en-US" sz="3000" b="1" kern="1200" dirty="0" err="1">
                <a:solidFill>
                  <a:prstClr val="white"/>
                </a:solidFill>
                <a:latin typeface="Arial" panose="020B0604020202020204" pitchFamily="34" charset="0"/>
                <a:cs typeface="Arial" panose="020B0604020202020204" pitchFamily="34" charset="0"/>
              </a:rPr>
              <a:t>kiện</a:t>
            </a:r>
            <a:r>
              <a:rPr lang="en-US" sz="3000" b="1" kern="1200" dirty="0">
                <a:solidFill>
                  <a:prstClr val="white"/>
                </a:solidFill>
                <a:latin typeface="Arial" panose="020B0604020202020204" pitchFamily="34" charset="0"/>
                <a:cs typeface="Arial" panose="020B0604020202020204" pitchFamily="34" charset="0"/>
              </a:rPr>
              <a:t> </a:t>
            </a:r>
            <a:r>
              <a:rPr lang="en-US" sz="3000" b="1" kern="1200" dirty="0" err="1">
                <a:solidFill>
                  <a:prstClr val="white"/>
                </a:solidFill>
                <a:latin typeface="Arial" panose="020B0604020202020204" pitchFamily="34" charset="0"/>
                <a:cs typeface="Arial" panose="020B0604020202020204" pitchFamily="34" charset="0"/>
              </a:rPr>
              <a:t>chính</a:t>
            </a:r>
            <a:endParaRPr lang="en-US" sz="3000" b="1" kern="1200" dirty="0">
              <a:solidFill>
                <a:prstClr val="white"/>
              </a:solidFill>
              <a:latin typeface="Arial" panose="020B0604020202020204" pitchFamily="34" charset="0"/>
              <a:cs typeface="Arial" panose="020B0604020202020204" pitchFamily="34" charset="0"/>
            </a:endParaRPr>
          </a:p>
        </p:txBody>
      </p:sp>
      <p:sp>
        <p:nvSpPr>
          <p:cNvPr id="7" name="Rectangle: Rounded Corners 6"/>
          <p:cNvSpPr/>
          <p:nvPr/>
        </p:nvSpPr>
        <p:spPr>
          <a:xfrm>
            <a:off x="2029408" y="109912"/>
            <a:ext cx="7014712" cy="1145427"/>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342900">
              <a:buClrTx/>
            </a:pPr>
            <a:endParaRPr lang="en-US" sz="2400">
              <a:solidFill>
                <a:schemeClr val="tx1"/>
              </a:solidFill>
              <a:latin typeface="Arial" panose="020B0604020202020204" pitchFamily="34" charset="0"/>
              <a:cs typeface="Arial" panose="020B0604020202020204" pitchFamily="34" charset="0"/>
            </a:endParaRPr>
          </a:p>
          <a:p>
            <a:pPr algn="just" defTabSz="342900">
              <a:buClrTx/>
            </a:pPr>
            <a:r>
              <a:rPr lang="en-US" sz="2200">
                <a:solidFill>
                  <a:schemeClr val="tx1"/>
                </a:solidFill>
                <a:latin typeface="Arial" panose="020B0604020202020204" pitchFamily="34" charset="0"/>
                <a:cs typeface="Arial" panose="020B0604020202020204" pitchFamily="34" charset="0"/>
              </a:rPr>
              <a:t>Người bố đề nghị cả gia đình phá rừng để sinh sống và làm ăn nhưng bị đàn kiến nổi giận tấn công vì bị xâm chiếm chỗ ở</a:t>
            </a:r>
          </a:p>
          <a:p>
            <a:pPr algn="ctr" defTabSz="342900">
              <a:buClrTx/>
            </a:pPr>
            <a:endParaRPr lang="en-US" sz="1800" b="1" kern="1200" dirty="0">
              <a:solidFill>
                <a:prstClr val="white"/>
              </a:solidFill>
              <a:latin typeface="Calibri" panose="020F0502020204030204"/>
            </a:endParaRPr>
          </a:p>
        </p:txBody>
      </p:sp>
      <p:sp>
        <p:nvSpPr>
          <p:cNvPr id="8" name="Rectangle: Rounded Corners 7"/>
          <p:cNvSpPr/>
          <p:nvPr/>
        </p:nvSpPr>
        <p:spPr>
          <a:xfrm>
            <a:off x="2102146" y="1473412"/>
            <a:ext cx="6941974" cy="779319"/>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defTabSz="342900">
              <a:buClrTx/>
            </a:pPr>
            <a:r>
              <a:rPr lang="en-US" sz="2200" kern="1200" dirty="0" err="1">
                <a:solidFill>
                  <a:schemeClr val="tx1"/>
                </a:solidFill>
                <a:latin typeface="Arial" panose="020B0604020202020204" pitchFamily="34" charset="0"/>
                <a:cs typeface="Arial" panose="020B0604020202020204" pitchFamily="34" charset="0"/>
              </a:rPr>
              <a:t>Cả</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gia</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đình</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tìm</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mọi</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cách</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để</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thoát</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khỏi</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vòng</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vây</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của</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bầy</a:t>
            </a:r>
            <a:r>
              <a:rPr lang="en-US" sz="2200" kern="1200" dirty="0">
                <a:solidFill>
                  <a:schemeClr val="tx1"/>
                </a:solidFill>
                <a:latin typeface="Arial" panose="020B0604020202020204" pitchFamily="34" charset="0"/>
                <a:cs typeface="Arial" panose="020B0604020202020204" pitchFamily="34" charset="0"/>
              </a:rPr>
              <a:t> </a:t>
            </a:r>
            <a:r>
              <a:rPr lang="en-US" sz="2200" kern="1200" dirty="0" err="1">
                <a:solidFill>
                  <a:schemeClr val="tx1"/>
                </a:solidFill>
                <a:latin typeface="Arial" panose="020B0604020202020204" pitchFamily="34" charset="0"/>
                <a:cs typeface="Arial" panose="020B0604020202020204" pitchFamily="34" charset="0"/>
              </a:rPr>
              <a:t>kiến</a:t>
            </a:r>
            <a:endParaRPr lang="en-US" sz="2200" kern="1200" dirty="0">
              <a:solidFill>
                <a:schemeClr val="tx1"/>
              </a:solidFill>
              <a:latin typeface="Arial" panose="020B0604020202020204" pitchFamily="34" charset="0"/>
              <a:cs typeface="Arial" panose="020B0604020202020204" pitchFamily="34" charset="0"/>
            </a:endParaRPr>
          </a:p>
        </p:txBody>
      </p:sp>
      <p:sp>
        <p:nvSpPr>
          <p:cNvPr id="9" name="Rectangle: Rounded Corners 8"/>
          <p:cNvSpPr/>
          <p:nvPr/>
        </p:nvSpPr>
        <p:spPr>
          <a:xfrm>
            <a:off x="1929531" y="2405715"/>
            <a:ext cx="7214470" cy="1482344"/>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defTabSz="342900">
              <a:buClrTx/>
            </a:pPr>
            <a:r>
              <a:rPr lang="en-US" sz="2200" kern="1200" dirty="0" err="1">
                <a:solidFill>
                  <a:prstClr val="black"/>
                </a:solidFill>
                <a:latin typeface="Arial" panose="020B0604020202020204" pitchFamily="34" charset="0"/>
                <a:cs typeface="Arial" panose="020B0604020202020204" pitchFamily="34" charset="0"/>
              </a:rPr>
              <a:t>Sáng</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hôm</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sau</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bầy</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kiến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vào</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được</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trong</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nhà</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tấn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công</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các</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vật</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nuôi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và</a:t>
            </a:r>
            <a:r>
              <a:rPr lang="en-US" sz="2200" kern="1200" dirty="0">
                <a:solidFill>
                  <a:prstClr val="black"/>
                </a:solidFill>
                <a:latin typeface="Arial" panose="020B0604020202020204" pitchFamily="34" charset="0"/>
                <a:cs typeface="Arial" panose="020B0604020202020204" pitchFamily="34" charset="0"/>
              </a:rPr>
              <a:t> con </a:t>
            </a:r>
            <a:r>
              <a:rPr lang="en-US" sz="2200" kern="1200" dirty="0" err="1">
                <a:solidFill>
                  <a:prstClr val="black"/>
                </a:solidFill>
                <a:latin typeface="Arial" panose="020B0604020202020204" pitchFamily="34" charset="0"/>
                <a:cs typeface="Arial" panose="020B0604020202020204" pitchFamily="34" charset="0"/>
              </a:rPr>
              <a:t>người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Người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bố</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đốt</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căn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nhà</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và</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đưa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cả</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gia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đình</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chạy</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ra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đường</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lộ</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Cả</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gia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đình</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đau</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đớn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nhìn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lại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thành</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quả</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của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gia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đình</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bị</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lửa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thiêu</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rụi</a:t>
            </a:r>
            <a:r>
              <a:rPr lang="en-US" sz="2400" kern="1200" dirty="0">
                <a:solidFill>
                  <a:prstClr val="black"/>
                </a:solidFill>
                <a:latin typeface="Arial" panose="020B0604020202020204" pitchFamily="34" charset="0"/>
                <a:cs typeface="Arial" panose="020B0604020202020204" pitchFamily="34" charset="0"/>
              </a:rPr>
              <a:t>.</a:t>
            </a:r>
          </a:p>
        </p:txBody>
      </p:sp>
      <p:sp>
        <p:nvSpPr>
          <p:cNvPr id="10" name="Rectangle: Rounded Corners 9"/>
          <p:cNvSpPr/>
          <p:nvPr/>
        </p:nvSpPr>
        <p:spPr>
          <a:xfrm>
            <a:off x="1871687" y="3976843"/>
            <a:ext cx="7214470" cy="1005377"/>
          </a:xfrm>
          <a:prstGeom prst="roundRect">
            <a:avLst/>
          </a:prstGeom>
          <a:solidFill>
            <a:schemeClr val="accent2">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defTabSz="342900">
              <a:buClrTx/>
            </a:pPr>
            <a:r>
              <a:rPr lang="en-US" sz="2200" kern="1200" dirty="0" err="1">
                <a:solidFill>
                  <a:prstClr val="black"/>
                </a:solidFill>
                <a:latin typeface="Arial" panose="020B0604020202020204" pitchFamily="34" charset="0"/>
                <a:cs typeface="Arial" panose="020B0604020202020204" pitchFamily="34" charset="0"/>
              </a:rPr>
              <a:t>Người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mẹ</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mất</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người</a:t>
            </a:r>
            <a:r>
              <a:rPr lang="en-US" sz="2200" kern="1200" dirty="0">
                <a:solidFill>
                  <a:prstClr val="black"/>
                </a:solidFill>
                <a:latin typeface="Arial" panose="020B0604020202020204" pitchFamily="34" charset="0"/>
                <a:cs typeface="Arial" panose="020B0604020202020204" pitchFamily="34" charset="0"/>
              </a:rPr>
              <a:t> con </a:t>
            </a:r>
            <a:r>
              <a:rPr lang="en-US" sz="2200" kern="1200" dirty="0" err="1">
                <a:solidFill>
                  <a:prstClr val="black"/>
                </a:solidFill>
                <a:latin typeface="Arial" panose="020B0604020202020204" pitchFamily="34" charset="0"/>
                <a:cs typeface="Arial" panose="020B0604020202020204" pitchFamily="34" charset="0"/>
              </a:rPr>
              <a:t>trai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lớn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theo</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bố</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về</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lại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ngôi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nhà</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bị</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phá</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hủy</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Người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bố</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khi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nhận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ra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được</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sai</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lầm</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của</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bản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thân</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đã</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phát</a:t>
            </a:r>
            <a:r>
              <a:rPr lang="en-US" sz="2200" kern="1200" dirty="0">
                <a:solidFill>
                  <a:prstClr val="black"/>
                </a:solidFill>
                <a:latin typeface="Arial" panose="020B0604020202020204" pitchFamily="34" charset="0"/>
                <a:cs typeface="Arial" panose="020B0604020202020204" pitchFamily="34" charset="0"/>
              </a:rPr>
              <a:t> </a:t>
            </a:r>
            <a:r>
              <a:rPr lang="en-US" sz="2200" kern="1200" dirty="0" err="1">
                <a:solidFill>
                  <a:prstClr val="black"/>
                </a:solidFill>
                <a:latin typeface="Arial" panose="020B0604020202020204" pitchFamily="34" charset="0"/>
                <a:cs typeface="Arial" panose="020B0604020202020204" pitchFamily="34" charset="0"/>
              </a:rPr>
              <a:t>điên</a:t>
            </a:r>
            <a:r>
              <a:rPr lang="en-US" sz="2200" kern="1200" dirty="0">
                <a:solidFill>
                  <a:prstClr val="black"/>
                </a:solidFill>
                <a:latin typeface="Arial" panose="020B0604020202020204" pitchFamily="34" charset="0"/>
                <a:cs typeface="Arial" panose="020B0604020202020204" pitchFamily="34" charset="0"/>
              </a:rPr>
              <a:t>.</a:t>
            </a:r>
          </a:p>
        </p:txBody>
      </p:sp>
      <p:cxnSp>
        <p:nvCxnSpPr>
          <p:cNvPr id="12" name="Straight Arrow Connector 11"/>
          <p:cNvCxnSpPr>
            <a:cxnSpLocks/>
            <a:stCxn id="6" idx="3"/>
          </p:cNvCxnSpPr>
          <p:nvPr/>
        </p:nvCxnSpPr>
        <p:spPr>
          <a:xfrm flipV="1">
            <a:off x="1353113" y="1017172"/>
            <a:ext cx="576417" cy="166206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cxnSpLocks/>
            <a:stCxn id="6" idx="3"/>
            <a:endCxn id="8" idx="1"/>
          </p:cNvCxnSpPr>
          <p:nvPr/>
        </p:nvCxnSpPr>
        <p:spPr>
          <a:xfrm flipV="1">
            <a:off x="1353113" y="1863072"/>
            <a:ext cx="749033" cy="81616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p:cNvCxnSpPr>
            <a:cxnSpLocks/>
            <a:stCxn id="6" idx="3"/>
            <a:endCxn id="9" idx="1"/>
          </p:cNvCxnSpPr>
          <p:nvPr/>
        </p:nvCxnSpPr>
        <p:spPr>
          <a:xfrm>
            <a:off x="1353113" y="2679237"/>
            <a:ext cx="576418" cy="467650"/>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cxnSpLocks/>
            <a:stCxn id="6" idx="3"/>
            <a:endCxn id="10" idx="1"/>
          </p:cNvCxnSpPr>
          <p:nvPr/>
        </p:nvCxnSpPr>
        <p:spPr>
          <a:xfrm>
            <a:off x="1353113" y="2679237"/>
            <a:ext cx="518574" cy="1800295"/>
          </a:xfrm>
          <a:prstGeom prst="straightConnector1">
            <a:avLst/>
          </a:prstGeom>
          <a:ln w="57150">
            <a:solidFill>
              <a:srgbClr val="00B05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416795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arn(inVertic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randombar(horizontal)">
                                      <p:cBhvr>
                                        <p:cTn id="12" dur="500"/>
                                        <p:tgtEl>
                                          <p:spTgt spid="12"/>
                                        </p:tgtEl>
                                      </p:cBhvr>
                                    </p:animEffect>
                                  </p:childTnLst>
                                </p:cTn>
                              </p:par>
                              <p:par>
                                <p:cTn id="13" presetID="14" presetClass="entr" presetSubtype="10" fill="hold" grpId="0" nodeType="withEffect">
                                  <p:stCondLst>
                                    <p:cond delay="0"/>
                                  </p:stCondLst>
                                  <p:childTnLst>
                                    <p:set>
                                      <p:cBhvr>
                                        <p:cTn id="14" dur="1" fill="hold">
                                          <p:stCondLst>
                                            <p:cond delay="0"/>
                                          </p:stCondLst>
                                        </p:cTn>
                                        <p:tgtEl>
                                          <p:spTgt spid="7"/>
                                        </p:tgtEl>
                                        <p:attrNameLst>
                                          <p:attrName>style.visibility</p:attrName>
                                        </p:attrNameLst>
                                      </p:cBhvr>
                                      <p:to>
                                        <p:strVal val="visible"/>
                                      </p:to>
                                    </p:set>
                                    <p:animEffect transition="in" filter="randombar(horizontal)">
                                      <p:cBhvr>
                                        <p:cTn id="15" dur="500"/>
                                        <p:tgtEl>
                                          <p:spTgt spid="7"/>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14"/>
                                        </p:tgtEl>
                                        <p:attrNameLst>
                                          <p:attrName>style.visibility</p:attrName>
                                        </p:attrNameLst>
                                      </p:cBhvr>
                                      <p:to>
                                        <p:strVal val="visible"/>
                                      </p:to>
                                    </p:set>
                                    <p:animEffect transition="in" filter="randombar(horizontal)">
                                      <p:cBhvr>
                                        <p:cTn id="20" dur="500"/>
                                        <p:tgtEl>
                                          <p:spTgt spid="14"/>
                                        </p:tgtEl>
                                      </p:cBhvr>
                                    </p:animEffect>
                                  </p:childTnLst>
                                </p:cTn>
                              </p:par>
                              <p:par>
                                <p:cTn id="21" presetID="14" presetClass="entr" presetSubtype="10" fill="hold" grpId="0" nodeType="withEffect">
                                  <p:stCondLst>
                                    <p:cond delay="0"/>
                                  </p:stCondLst>
                                  <p:childTnLst>
                                    <p:set>
                                      <p:cBhvr>
                                        <p:cTn id="22" dur="1" fill="hold">
                                          <p:stCondLst>
                                            <p:cond delay="0"/>
                                          </p:stCondLst>
                                        </p:cTn>
                                        <p:tgtEl>
                                          <p:spTgt spid="8"/>
                                        </p:tgtEl>
                                        <p:attrNameLst>
                                          <p:attrName>style.visibility</p:attrName>
                                        </p:attrNameLst>
                                      </p:cBhvr>
                                      <p:to>
                                        <p:strVal val="visible"/>
                                      </p:to>
                                    </p:set>
                                    <p:animEffect transition="in" filter="randombar(horizontal)">
                                      <p:cBhvr>
                                        <p:cTn id="23" dur="500"/>
                                        <p:tgtEl>
                                          <p:spTgt spid="8"/>
                                        </p:tgtEl>
                                      </p:cBhvr>
                                    </p:animEffect>
                                  </p:childTnLst>
                                </p:cTn>
                              </p:par>
                            </p:childTnLst>
                          </p:cTn>
                        </p:par>
                      </p:childTnLst>
                    </p:cTn>
                  </p:par>
                  <p:par>
                    <p:cTn id="24" fill="hold">
                      <p:stCondLst>
                        <p:cond delay="indefinite"/>
                      </p:stCondLst>
                      <p:childTnLst>
                        <p:par>
                          <p:cTn id="25" fill="hold">
                            <p:stCondLst>
                              <p:cond delay="0"/>
                            </p:stCondLst>
                            <p:childTnLst>
                              <p:par>
                                <p:cTn id="26" presetID="14" presetClass="entr" presetSubtype="10" fill="hold" nodeType="clickEffect">
                                  <p:stCondLst>
                                    <p:cond delay="0"/>
                                  </p:stCondLst>
                                  <p:childTnLst>
                                    <p:set>
                                      <p:cBhvr>
                                        <p:cTn id="27" dur="1" fill="hold">
                                          <p:stCondLst>
                                            <p:cond delay="0"/>
                                          </p:stCondLst>
                                        </p:cTn>
                                        <p:tgtEl>
                                          <p:spTgt spid="16"/>
                                        </p:tgtEl>
                                        <p:attrNameLst>
                                          <p:attrName>style.visibility</p:attrName>
                                        </p:attrNameLst>
                                      </p:cBhvr>
                                      <p:to>
                                        <p:strVal val="visible"/>
                                      </p:to>
                                    </p:set>
                                    <p:animEffect transition="in" filter="randombar(horizontal)">
                                      <p:cBhvr>
                                        <p:cTn id="28" dur="500"/>
                                        <p:tgtEl>
                                          <p:spTgt spid="16"/>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9"/>
                                        </p:tgtEl>
                                        <p:attrNameLst>
                                          <p:attrName>style.visibility</p:attrName>
                                        </p:attrNameLst>
                                      </p:cBhvr>
                                      <p:to>
                                        <p:strVal val="visible"/>
                                      </p:to>
                                    </p:set>
                                    <p:animEffect transition="in" filter="randombar(horizontal)">
                                      <p:cBhvr>
                                        <p:cTn id="31" dur="500"/>
                                        <p:tgtEl>
                                          <p:spTgt spid="9"/>
                                        </p:tgtEl>
                                      </p:cBhvr>
                                    </p:animEffect>
                                  </p:childTnLst>
                                </p:cTn>
                              </p:par>
                            </p:childTnLst>
                          </p:cTn>
                        </p:par>
                      </p:childTnLst>
                    </p:cTn>
                  </p:par>
                  <p:par>
                    <p:cTn id="32" fill="hold">
                      <p:stCondLst>
                        <p:cond delay="indefinite"/>
                      </p:stCondLst>
                      <p:childTnLst>
                        <p:par>
                          <p:cTn id="33" fill="hold">
                            <p:stCondLst>
                              <p:cond delay="0"/>
                            </p:stCondLst>
                            <p:childTnLst>
                              <p:par>
                                <p:cTn id="34" presetID="14" presetClass="entr" presetSubtype="10" fill="hold" nodeType="clickEffect">
                                  <p:stCondLst>
                                    <p:cond delay="0"/>
                                  </p:stCondLst>
                                  <p:childTnLst>
                                    <p:set>
                                      <p:cBhvr>
                                        <p:cTn id="35" dur="1" fill="hold">
                                          <p:stCondLst>
                                            <p:cond delay="0"/>
                                          </p:stCondLst>
                                        </p:cTn>
                                        <p:tgtEl>
                                          <p:spTgt spid="18"/>
                                        </p:tgtEl>
                                        <p:attrNameLst>
                                          <p:attrName>style.visibility</p:attrName>
                                        </p:attrNameLst>
                                      </p:cBhvr>
                                      <p:to>
                                        <p:strVal val="visible"/>
                                      </p:to>
                                    </p:set>
                                    <p:animEffect transition="in" filter="randombar(horizontal)">
                                      <p:cBhvr>
                                        <p:cTn id="36" dur="500"/>
                                        <p:tgtEl>
                                          <p:spTgt spid="18"/>
                                        </p:tgtEl>
                                      </p:cBhvr>
                                    </p:animEffect>
                                  </p:childTnLst>
                                </p:cTn>
                              </p:par>
                              <p:par>
                                <p:cTn id="37" presetID="14" presetClass="entr" presetSubtype="10"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Effect transition="in" filter="randombar(horizontal)">
                                      <p:cBhvr>
                                        <p:cTn id="39"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7" grpId="0" animBg="1"/>
      <p:bldP spid="8" grpId="0" animBg="1"/>
      <p:bldP spid="9" grpId="0" animBg="1"/>
      <p:bldP spid="10" grpId="0" animBg="1"/>
    </p:bldLst>
  </p:timing>
</p:sld>
</file>

<file path=ppt/theme/theme1.xml><?xml version="1.0" encoding="utf-8"?>
<a:theme xmlns:a="http://schemas.openxmlformats.org/drawingml/2006/main" name="Simple Light">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Solanio template">
  <a:themeElements>
    <a:clrScheme name="Custom 347">
      <a:dk1>
        <a:srgbClr val="484F56"/>
      </a:dk1>
      <a:lt1>
        <a:srgbClr val="FFFFFF"/>
      </a:lt1>
      <a:dk2>
        <a:srgbClr val="666666"/>
      </a:dk2>
      <a:lt2>
        <a:srgbClr val="EEF1F3"/>
      </a:lt2>
      <a:accent1>
        <a:srgbClr val="9BCF63"/>
      </a:accent1>
      <a:accent2>
        <a:srgbClr val="51B148"/>
      </a:accent2>
      <a:accent3>
        <a:srgbClr val="B8F567"/>
      </a:accent3>
      <a:accent4>
        <a:srgbClr val="484F56"/>
      </a:accent4>
      <a:accent5>
        <a:srgbClr val="89A8BF"/>
      </a:accent5>
      <a:accent6>
        <a:srgbClr val="E0E8EE"/>
      </a:accent6>
      <a:hlink>
        <a:srgbClr val="9BCF63"/>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2_Office Theme">
  <a:themeElements>
    <a:clrScheme name="Office Them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1_Solanio template">
  <a:themeElements>
    <a:clrScheme name="Custom 347">
      <a:dk1>
        <a:srgbClr val="484F56"/>
      </a:dk1>
      <a:lt1>
        <a:srgbClr val="FFFFFF"/>
      </a:lt1>
      <a:dk2>
        <a:srgbClr val="666666"/>
      </a:dk2>
      <a:lt2>
        <a:srgbClr val="EEF1F3"/>
      </a:lt2>
      <a:accent1>
        <a:srgbClr val="9BCF63"/>
      </a:accent1>
      <a:accent2>
        <a:srgbClr val="51B148"/>
      </a:accent2>
      <a:accent3>
        <a:srgbClr val="B8F567"/>
      </a:accent3>
      <a:accent4>
        <a:srgbClr val="484F56"/>
      </a:accent4>
      <a:accent5>
        <a:srgbClr val="89A8BF"/>
      </a:accent5>
      <a:accent6>
        <a:srgbClr val="E0E8EE"/>
      </a:accent6>
      <a:hlink>
        <a:srgbClr val="9BCF63"/>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7.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620</TotalTime>
  <Words>1484</Words>
  <Application>Microsoft Office PowerPoint</Application>
  <PresentationFormat>On-screen Show (16:9)</PresentationFormat>
  <Paragraphs>134</Paragraphs>
  <Slides>26</Slides>
  <Notes>5</Notes>
  <HiddenSlides>0</HiddenSlides>
  <MMClips>0</MMClips>
  <ScaleCrop>false</ScaleCrop>
  <HeadingPairs>
    <vt:vector size="6" baseType="variant">
      <vt:variant>
        <vt:lpstr>Fonts Used</vt:lpstr>
      </vt:variant>
      <vt:variant>
        <vt:i4>10</vt:i4>
      </vt:variant>
      <vt:variant>
        <vt:lpstr>Theme</vt:lpstr>
      </vt:variant>
      <vt:variant>
        <vt:i4>6</vt:i4>
      </vt:variant>
      <vt:variant>
        <vt:lpstr>Slide Titles</vt:lpstr>
      </vt:variant>
      <vt:variant>
        <vt:i4>26</vt:i4>
      </vt:variant>
    </vt:vector>
  </HeadingPairs>
  <TitlesOfParts>
    <vt:vector size="42" baseType="lpstr">
      <vt:lpstr>Arial</vt:lpstr>
      <vt:lpstr>Calibri</vt:lpstr>
      <vt:lpstr>Calibri Light</vt:lpstr>
      <vt:lpstr>Dosis</vt:lpstr>
      <vt:lpstr>Dosis Light</vt:lpstr>
      <vt:lpstr>Open Sans</vt:lpstr>
      <vt:lpstr>Pontano Sans</vt:lpstr>
      <vt:lpstr>Roboto Condensed</vt:lpstr>
      <vt:lpstr>Roboto Slab</vt:lpstr>
      <vt:lpstr>Times New Roman</vt:lpstr>
      <vt:lpstr>Simple Light</vt:lpstr>
      <vt:lpstr>1_Office Theme</vt:lpstr>
      <vt:lpstr>Solanio template</vt:lpstr>
      <vt:lpstr>Office Theme</vt:lpstr>
      <vt:lpstr>2_Office Theme</vt:lpstr>
      <vt:lpstr>1_Solanio template</vt:lpstr>
      <vt:lpstr>PowerPoint Presentation</vt:lpstr>
      <vt:lpstr> Theo em thiên nhiên có vai trò như thế nào với đời sống của con người?</vt:lpstr>
      <vt:lpstr>PowerPoint Presentation</vt:lpstr>
      <vt:lpstr>PowerPoint Presentation</vt:lpstr>
      <vt:lpstr>I. Tìm hiểu chung</vt:lpstr>
      <vt:lpstr>2. Tác phẩm </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 6. Yếu tố hư cấu, tưởng tượng trong truyện ngắn Kiến và người</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ĐỌC MỞ RỘNG THỂ LOẠI     KIẾN VÀ NGƯỜI</dc:title>
  <dc:creator>Acer</dc:creator>
  <cp:lastModifiedBy>Độ vũ Đức</cp:lastModifiedBy>
  <cp:revision>53</cp:revision>
  <dcterms:modified xsi:type="dcterms:W3CDTF">2023-09-11T15:03:01Z</dcterms:modified>
</cp:coreProperties>
</file>